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0818D3-C621-BDD5-2ED3-80EB1E31B168}" name="Anton Antic" initials="AA" userId="S::anton@everworker.ai::270d54df-6779-4878-8993-5db7a30ae98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69"/>
    <p:restoredTop sz="94639"/>
  </p:normalViewPr>
  <p:slideViewPr>
    <p:cSldViewPr snapToGrid="0">
      <p:cViewPr varScale="1">
        <p:scale>
          <a:sx n="121" d="100"/>
          <a:sy n="121" d="100"/>
        </p:scale>
        <p:origin x="1400" y="8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0CC7BB-FE87-9141-B5CC-4E040F7113A9}" type="doc">
      <dgm:prSet loTypeId="urn:microsoft.com/office/officeart/2005/8/layout/lProcess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621EE77-5DA8-114F-AB2F-3B39530908C0}">
      <dgm:prSet phldrT="[Text]"/>
      <dgm:spPr/>
      <dgm:t>
        <a:bodyPr/>
        <a:lstStyle/>
        <a:p>
          <a:r>
            <a:rPr lang="en-US" dirty="0"/>
            <a:t>Idempotency Cache</a:t>
          </a:r>
        </a:p>
      </dgm:t>
    </dgm:pt>
    <dgm:pt modelId="{E66956CB-7F16-AC4F-BCE9-601150719DF0}" type="parTrans" cxnId="{914FF99E-E235-DF4B-B88A-CE5114A56650}">
      <dgm:prSet/>
      <dgm:spPr/>
      <dgm:t>
        <a:bodyPr/>
        <a:lstStyle/>
        <a:p>
          <a:endParaRPr lang="en-US"/>
        </a:p>
      </dgm:t>
    </dgm:pt>
    <dgm:pt modelId="{4608D4EB-8EBB-B345-A3E6-EE80674AFAFE}" type="sibTrans" cxnId="{914FF99E-E235-DF4B-B88A-CE5114A56650}">
      <dgm:prSet/>
      <dgm:spPr/>
      <dgm:t>
        <a:bodyPr/>
        <a:lstStyle/>
        <a:p>
          <a:endParaRPr lang="en-US"/>
        </a:p>
      </dgm:t>
    </dgm:pt>
    <dgm:pt modelId="{BA0E7E1A-B225-B147-8B97-ABE7DE78A043}">
      <dgm:prSet phldrT="[Text]"/>
      <dgm:spPr/>
      <dgm:t>
        <a:bodyPr/>
        <a:lstStyle/>
        <a:p>
          <a:r>
            <a:rPr lang="en-US" dirty="0"/>
            <a:t>Large tool call results</a:t>
          </a:r>
        </a:p>
      </dgm:t>
    </dgm:pt>
    <dgm:pt modelId="{FE10FD45-372A-CF46-BE5F-A044D7CB555A}" type="parTrans" cxnId="{B45E4040-3E40-604C-BEAD-3B5016AA3B81}">
      <dgm:prSet/>
      <dgm:spPr/>
      <dgm:t>
        <a:bodyPr/>
        <a:lstStyle/>
        <a:p>
          <a:endParaRPr lang="en-US"/>
        </a:p>
      </dgm:t>
    </dgm:pt>
    <dgm:pt modelId="{7C4A017A-D279-5A4C-A8A4-414F56C9B05E}" type="sibTrans" cxnId="{B45E4040-3E40-604C-BEAD-3B5016AA3B81}">
      <dgm:prSet/>
      <dgm:spPr/>
      <dgm:t>
        <a:bodyPr/>
        <a:lstStyle/>
        <a:p>
          <a:endParaRPr lang="en-US"/>
        </a:p>
      </dgm:t>
    </dgm:pt>
    <dgm:pt modelId="{B495B33D-5CD8-424C-AB9B-1829ED2B7604}">
      <dgm:prSet phldrT="[Text]"/>
      <dgm:spPr/>
      <dgm:t>
        <a:bodyPr/>
        <a:lstStyle/>
        <a:p>
          <a:r>
            <a:rPr lang="en-US" dirty="0"/>
            <a:t>KVP index in context</a:t>
          </a:r>
        </a:p>
      </dgm:t>
    </dgm:pt>
    <dgm:pt modelId="{04A995CE-79CA-3E48-ACC1-F8B4A696BACD}" type="parTrans" cxnId="{AD9580E2-F26E-3E40-B578-C6974D923CAE}">
      <dgm:prSet/>
      <dgm:spPr/>
      <dgm:t>
        <a:bodyPr/>
        <a:lstStyle/>
        <a:p>
          <a:endParaRPr lang="en-US"/>
        </a:p>
      </dgm:t>
    </dgm:pt>
    <dgm:pt modelId="{AF8F6F5F-30FE-044D-AB66-7D67034C81D8}" type="sibTrans" cxnId="{AD9580E2-F26E-3E40-B578-C6974D923CAE}">
      <dgm:prSet/>
      <dgm:spPr/>
      <dgm:t>
        <a:bodyPr/>
        <a:lstStyle/>
        <a:p>
          <a:endParaRPr lang="en-US"/>
        </a:p>
      </dgm:t>
    </dgm:pt>
    <dgm:pt modelId="{1AA175D0-E93B-AE4E-8C2E-F02B8035A3C3}">
      <dgm:prSet phldrT="[Text]"/>
      <dgm:spPr/>
      <dgm:t>
        <a:bodyPr/>
        <a:lstStyle/>
        <a:p>
          <a:r>
            <a:rPr lang="en-US" dirty="0"/>
            <a:t>Out-of-Context Memory</a:t>
          </a:r>
        </a:p>
      </dgm:t>
    </dgm:pt>
    <dgm:pt modelId="{93BD9126-E377-C94A-82F3-3301D50BA950}" type="parTrans" cxnId="{9DD4FFC0-6047-D34E-8EDA-4BE29F53E66A}">
      <dgm:prSet/>
      <dgm:spPr/>
      <dgm:t>
        <a:bodyPr/>
        <a:lstStyle/>
        <a:p>
          <a:endParaRPr lang="en-US"/>
        </a:p>
      </dgm:t>
    </dgm:pt>
    <dgm:pt modelId="{340EBF17-22D3-274D-BA2A-F91EA0D3B1A6}" type="sibTrans" cxnId="{9DD4FFC0-6047-D34E-8EDA-4BE29F53E66A}">
      <dgm:prSet/>
      <dgm:spPr/>
      <dgm:t>
        <a:bodyPr/>
        <a:lstStyle/>
        <a:p>
          <a:endParaRPr lang="en-US"/>
        </a:p>
      </dgm:t>
    </dgm:pt>
    <dgm:pt modelId="{6CCC15E2-B73C-014A-9219-0D7D0CCAC54D}">
      <dgm:prSet phldrT="[Text]"/>
      <dgm:spPr/>
      <dgm:t>
        <a:bodyPr/>
        <a:lstStyle/>
        <a:p>
          <a:r>
            <a:rPr lang="en-US" dirty="0"/>
            <a:t>KVP index in context</a:t>
          </a:r>
        </a:p>
      </dgm:t>
    </dgm:pt>
    <dgm:pt modelId="{850B2DCC-CD03-0A45-B57E-D3C23370AC89}" type="parTrans" cxnId="{9375D776-6723-E841-8A01-A977C78FCD06}">
      <dgm:prSet/>
      <dgm:spPr/>
      <dgm:t>
        <a:bodyPr/>
        <a:lstStyle/>
        <a:p>
          <a:endParaRPr lang="en-US"/>
        </a:p>
      </dgm:t>
    </dgm:pt>
    <dgm:pt modelId="{9D7D6402-4E88-124C-A3CA-022628775957}" type="sibTrans" cxnId="{9375D776-6723-E841-8A01-A977C78FCD06}">
      <dgm:prSet/>
      <dgm:spPr/>
      <dgm:t>
        <a:bodyPr/>
        <a:lstStyle/>
        <a:p>
          <a:endParaRPr lang="en-US"/>
        </a:p>
      </dgm:t>
    </dgm:pt>
    <dgm:pt modelId="{CC61663B-7C09-6441-BE6C-9951C7D6AEC2}">
      <dgm:prSet phldrT="[Text]"/>
      <dgm:spPr/>
      <dgm:t>
        <a:bodyPr/>
        <a:lstStyle/>
        <a:p>
          <a:r>
            <a:rPr lang="en-US" dirty="0"/>
            <a:t>Tools for agent to manipulate</a:t>
          </a:r>
        </a:p>
      </dgm:t>
    </dgm:pt>
    <dgm:pt modelId="{2E64B50E-3F95-0147-9E04-891327AD52A3}" type="parTrans" cxnId="{55635AD8-D136-B54E-B33A-A8E177DD1F03}">
      <dgm:prSet/>
      <dgm:spPr/>
      <dgm:t>
        <a:bodyPr/>
        <a:lstStyle/>
        <a:p>
          <a:endParaRPr lang="en-US"/>
        </a:p>
      </dgm:t>
    </dgm:pt>
    <dgm:pt modelId="{DDBAB563-F102-6344-A934-2B1174C147C3}" type="sibTrans" cxnId="{55635AD8-D136-B54E-B33A-A8E177DD1F03}">
      <dgm:prSet/>
      <dgm:spPr/>
      <dgm:t>
        <a:bodyPr/>
        <a:lstStyle/>
        <a:p>
          <a:endParaRPr lang="en-US"/>
        </a:p>
      </dgm:t>
    </dgm:pt>
    <dgm:pt modelId="{851D751E-B7DD-9748-9D93-1781ECA359E8}">
      <dgm:prSet phldrT="[Text]"/>
      <dgm:spPr/>
      <dgm:t>
        <a:bodyPr/>
        <a:lstStyle/>
        <a:p>
          <a:r>
            <a:rPr lang="en-US" dirty="0"/>
            <a:t>In-context memory</a:t>
          </a:r>
        </a:p>
      </dgm:t>
    </dgm:pt>
    <dgm:pt modelId="{F6914AC0-BB7D-344A-A16C-AC0F0029AFBA}" type="parTrans" cxnId="{92D65E03-8784-3848-B4B9-E8830F26A0B9}">
      <dgm:prSet/>
      <dgm:spPr/>
      <dgm:t>
        <a:bodyPr/>
        <a:lstStyle/>
        <a:p>
          <a:endParaRPr lang="en-US"/>
        </a:p>
      </dgm:t>
    </dgm:pt>
    <dgm:pt modelId="{D1AAB9FD-1F0A-9442-8482-FA49723CB25A}" type="sibTrans" cxnId="{92D65E03-8784-3848-B4B9-E8830F26A0B9}">
      <dgm:prSet/>
      <dgm:spPr/>
      <dgm:t>
        <a:bodyPr/>
        <a:lstStyle/>
        <a:p>
          <a:endParaRPr lang="en-US"/>
        </a:p>
      </dgm:t>
    </dgm:pt>
    <dgm:pt modelId="{91C7303A-5F82-7646-B95A-AFCECA5261F8}">
      <dgm:prSet phldrT="[Text]"/>
      <dgm:spPr/>
      <dgm:t>
        <a:bodyPr/>
        <a:lstStyle/>
        <a:p>
          <a:r>
            <a:rPr lang="en-US" dirty="0"/>
            <a:t>KVP with actual info</a:t>
          </a:r>
        </a:p>
      </dgm:t>
    </dgm:pt>
    <dgm:pt modelId="{D1439C1A-C6A0-5548-BA7E-220E350FD716}" type="parTrans" cxnId="{1B55BC38-0807-E441-80F9-3B07F115CF66}">
      <dgm:prSet/>
      <dgm:spPr/>
      <dgm:t>
        <a:bodyPr/>
        <a:lstStyle/>
        <a:p>
          <a:endParaRPr lang="en-US"/>
        </a:p>
      </dgm:t>
    </dgm:pt>
    <dgm:pt modelId="{2E18DA78-837D-E540-9682-83235505B57B}" type="sibTrans" cxnId="{1B55BC38-0807-E441-80F9-3B07F115CF66}">
      <dgm:prSet/>
      <dgm:spPr/>
      <dgm:t>
        <a:bodyPr/>
        <a:lstStyle/>
        <a:p>
          <a:endParaRPr lang="en-US"/>
        </a:p>
      </dgm:t>
    </dgm:pt>
    <dgm:pt modelId="{79E497FB-CC26-D049-B397-08D0C257A5AE}">
      <dgm:prSet phldrT="[Text]"/>
      <dgm:spPr/>
      <dgm:t>
        <a:bodyPr/>
        <a:lstStyle/>
        <a:p>
          <a:r>
            <a:rPr lang="en-US" dirty="0"/>
            <a:t>Tools to manipulate</a:t>
          </a:r>
        </a:p>
      </dgm:t>
    </dgm:pt>
    <dgm:pt modelId="{971AA3ED-740A-B44B-9ADC-51F00672353C}" type="parTrans" cxnId="{34B73FB4-CA21-2F49-86BE-7D3716D08FD2}">
      <dgm:prSet/>
      <dgm:spPr/>
      <dgm:t>
        <a:bodyPr/>
        <a:lstStyle/>
        <a:p>
          <a:endParaRPr lang="en-US"/>
        </a:p>
      </dgm:t>
    </dgm:pt>
    <dgm:pt modelId="{42E48A02-6182-9D47-809B-C13DC66494B9}" type="sibTrans" cxnId="{34B73FB4-CA21-2F49-86BE-7D3716D08FD2}">
      <dgm:prSet/>
      <dgm:spPr/>
      <dgm:t>
        <a:bodyPr/>
        <a:lstStyle/>
        <a:p>
          <a:endParaRPr lang="en-US"/>
        </a:p>
      </dgm:t>
    </dgm:pt>
    <dgm:pt modelId="{00D75140-8E3D-7B41-895B-995CEFA50BE4}">
      <dgm:prSet phldrT="[Text]"/>
      <dgm:spPr/>
      <dgm:t>
        <a:bodyPr/>
        <a:lstStyle/>
        <a:p>
          <a:r>
            <a:rPr lang="en-US" dirty="0"/>
            <a:t>Automatic</a:t>
          </a:r>
        </a:p>
      </dgm:t>
    </dgm:pt>
    <dgm:pt modelId="{9F754B52-1608-D642-9ACC-DA168E995F72}" type="parTrans" cxnId="{78BDA070-79D5-944E-9F95-5A21C04A6F64}">
      <dgm:prSet/>
      <dgm:spPr/>
      <dgm:t>
        <a:bodyPr/>
        <a:lstStyle/>
        <a:p>
          <a:endParaRPr lang="en-US"/>
        </a:p>
      </dgm:t>
    </dgm:pt>
    <dgm:pt modelId="{B75CBC1F-C8ED-CF48-A9C5-2BF0E883FC6B}" type="sibTrans" cxnId="{78BDA070-79D5-944E-9F95-5A21C04A6F64}">
      <dgm:prSet/>
      <dgm:spPr/>
      <dgm:t>
        <a:bodyPr/>
        <a:lstStyle/>
        <a:p>
          <a:endParaRPr lang="en-US"/>
        </a:p>
      </dgm:t>
    </dgm:pt>
    <dgm:pt modelId="{F7D5CD8B-00DC-884A-BD2F-ABC8AF42EA62}">
      <dgm:prSet phldrT="[Text]"/>
      <dgm:spPr/>
      <dgm:t>
        <a:bodyPr/>
        <a:lstStyle/>
        <a:p>
          <a:r>
            <a:rPr lang="en-US" dirty="0"/>
            <a:t>Actual info out of context</a:t>
          </a:r>
        </a:p>
      </dgm:t>
    </dgm:pt>
    <dgm:pt modelId="{BCBB128D-FA76-0F4E-8869-FC7F056890DB}" type="parTrans" cxnId="{3004071C-E1C1-2241-B817-E1AC582CC0D5}">
      <dgm:prSet/>
      <dgm:spPr/>
      <dgm:t>
        <a:bodyPr/>
        <a:lstStyle/>
        <a:p>
          <a:endParaRPr lang="en-US"/>
        </a:p>
      </dgm:t>
    </dgm:pt>
    <dgm:pt modelId="{8B4BF5AA-DBE8-1D4E-BEFC-E90071E7410E}" type="sibTrans" cxnId="{3004071C-E1C1-2241-B817-E1AC582CC0D5}">
      <dgm:prSet/>
      <dgm:spPr/>
      <dgm:t>
        <a:bodyPr/>
        <a:lstStyle/>
        <a:p>
          <a:endParaRPr lang="en-US"/>
        </a:p>
      </dgm:t>
    </dgm:pt>
    <dgm:pt modelId="{D96B23FA-3AD1-1149-9BB2-AA5B29F0B57A}">
      <dgm:prSet phldrT="[Text]"/>
      <dgm:spPr/>
      <dgm:t>
        <a:bodyPr/>
        <a:lstStyle/>
        <a:p>
          <a:r>
            <a:rPr lang="en-US" dirty="0"/>
            <a:t>Persistent Instructions</a:t>
          </a:r>
        </a:p>
      </dgm:t>
    </dgm:pt>
    <dgm:pt modelId="{D1B935FB-624A-F34B-9A96-A8A11717BFF9}" type="parTrans" cxnId="{534EC083-E5D0-764B-8AA9-756470E43D52}">
      <dgm:prSet/>
      <dgm:spPr/>
      <dgm:t>
        <a:bodyPr/>
        <a:lstStyle/>
        <a:p>
          <a:endParaRPr lang="en-US"/>
        </a:p>
      </dgm:t>
    </dgm:pt>
    <dgm:pt modelId="{0DABE274-2F2C-9442-BE6C-52CAD99494C1}" type="sibTrans" cxnId="{534EC083-E5D0-764B-8AA9-756470E43D52}">
      <dgm:prSet/>
      <dgm:spPr/>
      <dgm:t>
        <a:bodyPr/>
        <a:lstStyle/>
        <a:p>
          <a:endParaRPr lang="en-US"/>
        </a:p>
      </dgm:t>
    </dgm:pt>
    <dgm:pt modelId="{21193A32-96E3-4943-AA19-986FF9226D21}">
      <dgm:prSet phldrT="[Text]"/>
      <dgm:spPr/>
      <dgm:t>
        <a:bodyPr/>
        <a:lstStyle/>
        <a:p>
          <a:r>
            <a:rPr lang="en-US" dirty="0"/>
            <a:t>Stored between sessions</a:t>
          </a:r>
        </a:p>
      </dgm:t>
    </dgm:pt>
    <dgm:pt modelId="{22EEA4F3-8942-1742-8138-527242C4979A}" type="parTrans" cxnId="{4FD14B85-EB86-0840-827E-00F54D29E47F}">
      <dgm:prSet/>
      <dgm:spPr/>
      <dgm:t>
        <a:bodyPr/>
        <a:lstStyle/>
        <a:p>
          <a:endParaRPr lang="en-US"/>
        </a:p>
      </dgm:t>
    </dgm:pt>
    <dgm:pt modelId="{540DA062-5DBB-0444-A079-B9BA6F37E4D9}" type="sibTrans" cxnId="{4FD14B85-EB86-0840-827E-00F54D29E47F}">
      <dgm:prSet/>
      <dgm:spPr/>
      <dgm:t>
        <a:bodyPr/>
        <a:lstStyle/>
        <a:p>
          <a:endParaRPr lang="en-US"/>
        </a:p>
      </dgm:t>
    </dgm:pt>
    <dgm:pt modelId="{D932B291-B991-D842-BA78-9EF520B9FC46}">
      <dgm:prSet phldrT="[Text]"/>
      <dgm:spPr/>
      <dgm:t>
        <a:bodyPr/>
        <a:lstStyle/>
        <a:p>
          <a:r>
            <a:rPr lang="en-US" dirty="0"/>
            <a:t>Tools to manipulate</a:t>
          </a:r>
        </a:p>
      </dgm:t>
    </dgm:pt>
    <dgm:pt modelId="{5616ADED-DDEE-5E47-81CC-C3679E3F46F3}" type="parTrans" cxnId="{BECC1BED-6B9E-E64D-9281-3E5DDFE98EA5}">
      <dgm:prSet/>
      <dgm:spPr/>
      <dgm:t>
        <a:bodyPr/>
        <a:lstStyle/>
        <a:p>
          <a:endParaRPr lang="en-US"/>
        </a:p>
      </dgm:t>
    </dgm:pt>
    <dgm:pt modelId="{5EC5F5E4-DE41-6646-A736-D174ED3CE1C2}" type="sibTrans" cxnId="{BECC1BED-6B9E-E64D-9281-3E5DDFE98EA5}">
      <dgm:prSet/>
      <dgm:spPr/>
      <dgm:t>
        <a:bodyPr/>
        <a:lstStyle/>
        <a:p>
          <a:endParaRPr lang="en-US"/>
        </a:p>
      </dgm:t>
    </dgm:pt>
    <dgm:pt modelId="{C2BBF70C-6902-7F4A-86D9-621E6E2F5A5E}">
      <dgm:prSet phldrT="[Text]"/>
      <dgm:spPr/>
      <dgm:t>
        <a:bodyPr/>
        <a:lstStyle/>
        <a:p>
          <a:r>
            <a:rPr lang="en-US" dirty="0"/>
            <a:t>Self learning!</a:t>
          </a:r>
        </a:p>
      </dgm:t>
    </dgm:pt>
    <dgm:pt modelId="{1B0D52A1-0C68-5343-988A-FE0BDE4A0793}" type="parTrans" cxnId="{05085385-95B1-C74A-BC9C-59DE3C9E886A}">
      <dgm:prSet/>
      <dgm:spPr/>
      <dgm:t>
        <a:bodyPr/>
        <a:lstStyle/>
        <a:p>
          <a:endParaRPr lang="en-US"/>
        </a:p>
      </dgm:t>
    </dgm:pt>
    <dgm:pt modelId="{6A2A6E58-AA17-4741-8575-5031619E8E8B}" type="sibTrans" cxnId="{05085385-95B1-C74A-BC9C-59DE3C9E886A}">
      <dgm:prSet/>
      <dgm:spPr/>
      <dgm:t>
        <a:bodyPr/>
        <a:lstStyle/>
        <a:p>
          <a:endParaRPr lang="en-US"/>
        </a:p>
      </dgm:t>
    </dgm:pt>
    <dgm:pt modelId="{73D23000-E4FD-9F43-910E-14CE9EB7A8AD}" type="pres">
      <dgm:prSet presAssocID="{5D0CC7BB-FE87-9141-B5CC-4E040F7113A9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FAACBF14-3FF9-6C47-9EFF-C80D70D25E14}" type="pres">
      <dgm:prSet presAssocID="{6621EE77-5DA8-114F-AB2F-3B39530908C0}" presName="horFlow" presStyleCnt="0"/>
      <dgm:spPr/>
    </dgm:pt>
    <dgm:pt modelId="{CE8FD776-B46B-E944-8E39-EE82252DBDA0}" type="pres">
      <dgm:prSet presAssocID="{6621EE77-5DA8-114F-AB2F-3B39530908C0}" presName="bigChev" presStyleLbl="node1" presStyleIdx="0" presStyleCnt="4"/>
      <dgm:spPr/>
    </dgm:pt>
    <dgm:pt modelId="{069AE22D-C863-6842-A6A5-79F30B0184B7}" type="pres">
      <dgm:prSet presAssocID="{FE10FD45-372A-CF46-BE5F-A044D7CB555A}" presName="parTrans" presStyleCnt="0"/>
      <dgm:spPr/>
    </dgm:pt>
    <dgm:pt modelId="{94F5B3DA-FE43-8D41-96F5-1E7F30B059CE}" type="pres">
      <dgm:prSet presAssocID="{BA0E7E1A-B225-B147-8B97-ABE7DE78A043}" presName="node" presStyleLbl="alignAccFollowNode1" presStyleIdx="0" presStyleCnt="11">
        <dgm:presLayoutVars>
          <dgm:bulletEnabled val="1"/>
        </dgm:presLayoutVars>
      </dgm:prSet>
      <dgm:spPr/>
    </dgm:pt>
    <dgm:pt modelId="{FD0F772D-0A91-5A42-8D05-C817D48A3DCD}" type="pres">
      <dgm:prSet presAssocID="{7C4A017A-D279-5A4C-A8A4-414F56C9B05E}" presName="sibTrans" presStyleCnt="0"/>
      <dgm:spPr/>
    </dgm:pt>
    <dgm:pt modelId="{3B3AD252-7C54-B64C-8D55-E2E7ED31E441}" type="pres">
      <dgm:prSet presAssocID="{B495B33D-5CD8-424C-AB9B-1829ED2B7604}" presName="node" presStyleLbl="alignAccFollowNode1" presStyleIdx="1" presStyleCnt="11">
        <dgm:presLayoutVars>
          <dgm:bulletEnabled val="1"/>
        </dgm:presLayoutVars>
      </dgm:prSet>
      <dgm:spPr/>
    </dgm:pt>
    <dgm:pt modelId="{D2BF3B1C-F0BB-F04E-94D6-E55045D90608}" type="pres">
      <dgm:prSet presAssocID="{AF8F6F5F-30FE-044D-AB66-7D67034C81D8}" presName="sibTrans" presStyleCnt="0"/>
      <dgm:spPr/>
    </dgm:pt>
    <dgm:pt modelId="{0A9EDAC0-172E-5949-ACB0-71BCB0562225}" type="pres">
      <dgm:prSet presAssocID="{00D75140-8E3D-7B41-895B-995CEFA50BE4}" presName="node" presStyleLbl="alignAccFollowNode1" presStyleIdx="2" presStyleCnt="11">
        <dgm:presLayoutVars>
          <dgm:bulletEnabled val="1"/>
        </dgm:presLayoutVars>
      </dgm:prSet>
      <dgm:spPr/>
    </dgm:pt>
    <dgm:pt modelId="{8355FCA0-34EC-1F47-9217-6CCD1C0867E1}" type="pres">
      <dgm:prSet presAssocID="{6621EE77-5DA8-114F-AB2F-3B39530908C0}" presName="vSp" presStyleCnt="0"/>
      <dgm:spPr/>
    </dgm:pt>
    <dgm:pt modelId="{C6AE508D-64DB-EE4A-9544-74F8FBA16B0D}" type="pres">
      <dgm:prSet presAssocID="{1AA175D0-E93B-AE4E-8C2E-F02B8035A3C3}" presName="horFlow" presStyleCnt="0"/>
      <dgm:spPr/>
    </dgm:pt>
    <dgm:pt modelId="{C20BA910-EC9C-9244-BCB9-D70626B3CD7A}" type="pres">
      <dgm:prSet presAssocID="{1AA175D0-E93B-AE4E-8C2E-F02B8035A3C3}" presName="bigChev" presStyleLbl="node1" presStyleIdx="1" presStyleCnt="4"/>
      <dgm:spPr/>
    </dgm:pt>
    <dgm:pt modelId="{A422EF30-2984-564C-A238-51CB839A5C04}" type="pres">
      <dgm:prSet presAssocID="{850B2DCC-CD03-0A45-B57E-D3C23370AC89}" presName="parTrans" presStyleCnt="0"/>
      <dgm:spPr/>
    </dgm:pt>
    <dgm:pt modelId="{FE609B32-6639-5E44-AB0B-D419D47D7510}" type="pres">
      <dgm:prSet presAssocID="{6CCC15E2-B73C-014A-9219-0D7D0CCAC54D}" presName="node" presStyleLbl="alignAccFollowNode1" presStyleIdx="3" presStyleCnt="11">
        <dgm:presLayoutVars>
          <dgm:bulletEnabled val="1"/>
        </dgm:presLayoutVars>
      </dgm:prSet>
      <dgm:spPr/>
    </dgm:pt>
    <dgm:pt modelId="{5DB012F5-0318-344E-B08A-94B0051B6113}" type="pres">
      <dgm:prSet presAssocID="{9D7D6402-4E88-124C-A3CA-022628775957}" presName="sibTrans" presStyleCnt="0"/>
      <dgm:spPr/>
    </dgm:pt>
    <dgm:pt modelId="{51E9B481-DC71-0944-916A-0DB8FD6097D5}" type="pres">
      <dgm:prSet presAssocID="{CC61663B-7C09-6441-BE6C-9951C7D6AEC2}" presName="node" presStyleLbl="alignAccFollowNode1" presStyleIdx="4" presStyleCnt="11">
        <dgm:presLayoutVars>
          <dgm:bulletEnabled val="1"/>
        </dgm:presLayoutVars>
      </dgm:prSet>
      <dgm:spPr/>
    </dgm:pt>
    <dgm:pt modelId="{EF692A12-6A24-664C-9BD1-4C4C9B1ECEE9}" type="pres">
      <dgm:prSet presAssocID="{DDBAB563-F102-6344-A934-2B1174C147C3}" presName="sibTrans" presStyleCnt="0"/>
      <dgm:spPr/>
    </dgm:pt>
    <dgm:pt modelId="{5E00FFF8-667D-294B-B38C-C263B30F9315}" type="pres">
      <dgm:prSet presAssocID="{F7D5CD8B-00DC-884A-BD2F-ABC8AF42EA62}" presName="node" presStyleLbl="alignAccFollowNode1" presStyleIdx="5" presStyleCnt="11">
        <dgm:presLayoutVars>
          <dgm:bulletEnabled val="1"/>
        </dgm:presLayoutVars>
      </dgm:prSet>
      <dgm:spPr/>
    </dgm:pt>
    <dgm:pt modelId="{C66F04D3-1369-D346-8177-B7244EB97093}" type="pres">
      <dgm:prSet presAssocID="{1AA175D0-E93B-AE4E-8C2E-F02B8035A3C3}" presName="vSp" presStyleCnt="0"/>
      <dgm:spPr/>
    </dgm:pt>
    <dgm:pt modelId="{ECE877B2-232F-7F4F-8034-AD209BA35DCA}" type="pres">
      <dgm:prSet presAssocID="{851D751E-B7DD-9748-9D93-1781ECA359E8}" presName="horFlow" presStyleCnt="0"/>
      <dgm:spPr/>
    </dgm:pt>
    <dgm:pt modelId="{D1C710EA-98B8-F644-848F-58CDDA0ACE97}" type="pres">
      <dgm:prSet presAssocID="{851D751E-B7DD-9748-9D93-1781ECA359E8}" presName="bigChev" presStyleLbl="node1" presStyleIdx="2" presStyleCnt="4"/>
      <dgm:spPr/>
    </dgm:pt>
    <dgm:pt modelId="{0C05D2B2-9D9F-EC48-AACB-A472891CAADB}" type="pres">
      <dgm:prSet presAssocID="{D1439C1A-C6A0-5548-BA7E-220E350FD716}" presName="parTrans" presStyleCnt="0"/>
      <dgm:spPr/>
    </dgm:pt>
    <dgm:pt modelId="{4F177A34-D891-7548-AF94-95458EC5A548}" type="pres">
      <dgm:prSet presAssocID="{91C7303A-5F82-7646-B95A-AFCECA5261F8}" presName="node" presStyleLbl="alignAccFollowNode1" presStyleIdx="6" presStyleCnt="11">
        <dgm:presLayoutVars>
          <dgm:bulletEnabled val="1"/>
        </dgm:presLayoutVars>
      </dgm:prSet>
      <dgm:spPr/>
    </dgm:pt>
    <dgm:pt modelId="{0C8ADD85-9CDC-E945-A27C-14AC1C47DA4E}" type="pres">
      <dgm:prSet presAssocID="{2E18DA78-837D-E540-9682-83235505B57B}" presName="sibTrans" presStyleCnt="0"/>
      <dgm:spPr/>
    </dgm:pt>
    <dgm:pt modelId="{A5DF0639-9354-FC4D-B5D7-4822E7CAA84F}" type="pres">
      <dgm:prSet presAssocID="{79E497FB-CC26-D049-B397-08D0C257A5AE}" presName="node" presStyleLbl="alignAccFollowNode1" presStyleIdx="7" presStyleCnt="11">
        <dgm:presLayoutVars>
          <dgm:bulletEnabled val="1"/>
        </dgm:presLayoutVars>
      </dgm:prSet>
      <dgm:spPr/>
    </dgm:pt>
    <dgm:pt modelId="{0D260F40-4077-C141-8613-95B5099A2761}" type="pres">
      <dgm:prSet presAssocID="{851D751E-B7DD-9748-9D93-1781ECA359E8}" presName="vSp" presStyleCnt="0"/>
      <dgm:spPr/>
    </dgm:pt>
    <dgm:pt modelId="{C2220549-126C-8549-8459-392CAAAF1BEF}" type="pres">
      <dgm:prSet presAssocID="{D96B23FA-3AD1-1149-9BB2-AA5B29F0B57A}" presName="horFlow" presStyleCnt="0"/>
      <dgm:spPr/>
    </dgm:pt>
    <dgm:pt modelId="{2C53F733-30BA-C641-B578-D9B1D54F1C54}" type="pres">
      <dgm:prSet presAssocID="{D96B23FA-3AD1-1149-9BB2-AA5B29F0B57A}" presName="bigChev" presStyleLbl="node1" presStyleIdx="3" presStyleCnt="4"/>
      <dgm:spPr/>
    </dgm:pt>
    <dgm:pt modelId="{9F1D1D62-0D7E-2644-BF9E-663A3A5B5A13}" type="pres">
      <dgm:prSet presAssocID="{22EEA4F3-8942-1742-8138-527242C4979A}" presName="parTrans" presStyleCnt="0"/>
      <dgm:spPr/>
    </dgm:pt>
    <dgm:pt modelId="{238AB2C3-A92A-0644-87FD-1E3B859048BC}" type="pres">
      <dgm:prSet presAssocID="{21193A32-96E3-4943-AA19-986FF9226D21}" presName="node" presStyleLbl="alignAccFollowNode1" presStyleIdx="8" presStyleCnt="11">
        <dgm:presLayoutVars>
          <dgm:bulletEnabled val="1"/>
        </dgm:presLayoutVars>
      </dgm:prSet>
      <dgm:spPr/>
    </dgm:pt>
    <dgm:pt modelId="{96FC7229-849D-224C-A51F-054341965544}" type="pres">
      <dgm:prSet presAssocID="{540DA062-5DBB-0444-A079-B9BA6F37E4D9}" presName="sibTrans" presStyleCnt="0"/>
      <dgm:spPr/>
    </dgm:pt>
    <dgm:pt modelId="{DD8EB356-EDA0-8F4B-8667-DF95D1E0E46C}" type="pres">
      <dgm:prSet presAssocID="{D932B291-B991-D842-BA78-9EF520B9FC46}" presName="node" presStyleLbl="alignAccFollowNode1" presStyleIdx="9" presStyleCnt="11">
        <dgm:presLayoutVars>
          <dgm:bulletEnabled val="1"/>
        </dgm:presLayoutVars>
      </dgm:prSet>
      <dgm:spPr/>
    </dgm:pt>
    <dgm:pt modelId="{819E668C-867F-1149-B257-688850EE3B56}" type="pres">
      <dgm:prSet presAssocID="{5EC5F5E4-DE41-6646-A736-D174ED3CE1C2}" presName="sibTrans" presStyleCnt="0"/>
      <dgm:spPr/>
    </dgm:pt>
    <dgm:pt modelId="{0D10A498-F26E-784F-BCDF-DE1E9A194738}" type="pres">
      <dgm:prSet presAssocID="{C2BBF70C-6902-7F4A-86D9-621E6E2F5A5E}" presName="node" presStyleLbl="alignAccFollowNode1" presStyleIdx="10" presStyleCnt="11">
        <dgm:presLayoutVars>
          <dgm:bulletEnabled val="1"/>
        </dgm:presLayoutVars>
      </dgm:prSet>
      <dgm:spPr/>
    </dgm:pt>
  </dgm:ptLst>
  <dgm:cxnLst>
    <dgm:cxn modelId="{92D65E03-8784-3848-B4B9-E8830F26A0B9}" srcId="{5D0CC7BB-FE87-9141-B5CC-4E040F7113A9}" destId="{851D751E-B7DD-9748-9D93-1781ECA359E8}" srcOrd="2" destOrd="0" parTransId="{F6914AC0-BB7D-344A-A16C-AC0F0029AFBA}" sibTransId="{D1AAB9FD-1F0A-9442-8482-FA49723CB25A}"/>
    <dgm:cxn modelId="{DD52E606-923E-5549-90A4-C0E82A0332D2}" type="presOf" srcId="{5D0CC7BB-FE87-9141-B5CC-4E040F7113A9}" destId="{73D23000-E4FD-9F43-910E-14CE9EB7A8AD}" srcOrd="0" destOrd="0" presId="urn:microsoft.com/office/officeart/2005/8/layout/lProcess3"/>
    <dgm:cxn modelId="{F0F08F07-E1D9-0A4C-A3BF-C4F447BCBDA6}" type="presOf" srcId="{CC61663B-7C09-6441-BE6C-9951C7D6AEC2}" destId="{51E9B481-DC71-0944-916A-0DB8FD6097D5}" srcOrd="0" destOrd="0" presId="urn:microsoft.com/office/officeart/2005/8/layout/lProcess3"/>
    <dgm:cxn modelId="{D4578F10-BAC7-6E44-AFD9-B44277D4CDC4}" type="presOf" srcId="{D96B23FA-3AD1-1149-9BB2-AA5B29F0B57A}" destId="{2C53F733-30BA-C641-B578-D9B1D54F1C54}" srcOrd="0" destOrd="0" presId="urn:microsoft.com/office/officeart/2005/8/layout/lProcess3"/>
    <dgm:cxn modelId="{3004071C-E1C1-2241-B817-E1AC582CC0D5}" srcId="{1AA175D0-E93B-AE4E-8C2E-F02B8035A3C3}" destId="{F7D5CD8B-00DC-884A-BD2F-ABC8AF42EA62}" srcOrd="2" destOrd="0" parTransId="{BCBB128D-FA76-0F4E-8869-FC7F056890DB}" sibTransId="{8B4BF5AA-DBE8-1D4E-BEFC-E90071E7410E}"/>
    <dgm:cxn modelId="{B1E2D12F-FD94-CB48-8787-2636D726404C}" type="presOf" srcId="{B495B33D-5CD8-424C-AB9B-1829ED2B7604}" destId="{3B3AD252-7C54-B64C-8D55-E2E7ED31E441}" srcOrd="0" destOrd="0" presId="urn:microsoft.com/office/officeart/2005/8/layout/lProcess3"/>
    <dgm:cxn modelId="{1B55BC38-0807-E441-80F9-3B07F115CF66}" srcId="{851D751E-B7DD-9748-9D93-1781ECA359E8}" destId="{91C7303A-5F82-7646-B95A-AFCECA5261F8}" srcOrd="0" destOrd="0" parTransId="{D1439C1A-C6A0-5548-BA7E-220E350FD716}" sibTransId="{2E18DA78-837D-E540-9682-83235505B57B}"/>
    <dgm:cxn modelId="{AF46983F-201D-764C-A8B3-01A978F7059A}" type="presOf" srcId="{6CCC15E2-B73C-014A-9219-0D7D0CCAC54D}" destId="{FE609B32-6639-5E44-AB0B-D419D47D7510}" srcOrd="0" destOrd="0" presId="urn:microsoft.com/office/officeart/2005/8/layout/lProcess3"/>
    <dgm:cxn modelId="{B45E4040-3E40-604C-BEAD-3B5016AA3B81}" srcId="{6621EE77-5DA8-114F-AB2F-3B39530908C0}" destId="{BA0E7E1A-B225-B147-8B97-ABE7DE78A043}" srcOrd="0" destOrd="0" parTransId="{FE10FD45-372A-CF46-BE5F-A044D7CB555A}" sibTransId="{7C4A017A-D279-5A4C-A8A4-414F56C9B05E}"/>
    <dgm:cxn modelId="{40544652-86AA-4F4A-A3F4-536BB2FE6BB4}" type="presOf" srcId="{F7D5CD8B-00DC-884A-BD2F-ABC8AF42EA62}" destId="{5E00FFF8-667D-294B-B38C-C263B30F9315}" srcOrd="0" destOrd="0" presId="urn:microsoft.com/office/officeart/2005/8/layout/lProcess3"/>
    <dgm:cxn modelId="{819E6055-3598-784F-BB79-C14A3C93747B}" type="presOf" srcId="{79E497FB-CC26-D049-B397-08D0C257A5AE}" destId="{A5DF0639-9354-FC4D-B5D7-4822E7CAA84F}" srcOrd="0" destOrd="0" presId="urn:microsoft.com/office/officeart/2005/8/layout/lProcess3"/>
    <dgm:cxn modelId="{31B97760-0D5A-A24F-9EDC-AEE09A1F73C2}" type="presOf" srcId="{C2BBF70C-6902-7F4A-86D9-621E6E2F5A5E}" destId="{0D10A498-F26E-784F-BCDF-DE1E9A194738}" srcOrd="0" destOrd="0" presId="urn:microsoft.com/office/officeart/2005/8/layout/lProcess3"/>
    <dgm:cxn modelId="{78BDA070-79D5-944E-9F95-5A21C04A6F64}" srcId="{6621EE77-5DA8-114F-AB2F-3B39530908C0}" destId="{00D75140-8E3D-7B41-895B-995CEFA50BE4}" srcOrd="2" destOrd="0" parTransId="{9F754B52-1608-D642-9ACC-DA168E995F72}" sibTransId="{B75CBC1F-C8ED-CF48-A9C5-2BF0E883FC6B}"/>
    <dgm:cxn modelId="{9375D776-6723-E841-8A01-A977C78FCD06}" srcId="{1AA175D0-E93B-AE4E-8C2E-F02B8035A3C3}" destId="{6CCC15E2-B73C-014A-9219-0D7D0CCAC54D}" srcOrd="0" destOrd="0" parTransId="{850B2DCC-CD03-0A45-B57E-D3C23370AC89}" sibTransId="{9D7D6402-4E88-124C-A3CA-022628775957}"/>
    <dgm:cxn modelId="{3F0ECC78-A61E-6641-9F5B-0045FABCC9B6}" type="presOf" srcId="{21193A32-96E3-4943-AA19-986FF9226D21}" destId="{238AB2C3-A92A-0644-87FD-1E3B859048BC}" srcOrd="0" destOrd="0" presId="urn:microsoft.com/office/officeart/2005/8/layout/lProcess3"/>
    <dgm:cxn modelId="{534EC083-E5D0-764B-8AA9-756470E43D52}" srcId="{5D0CC7BB-FE87-9141-B5CC-4E040F7113A9}" destId="{D96B23FA-3AD1-1149-9BB2-AA5B29F0B57A}" srcOrd="3" destOrd="0" parTransId="{D1B935FB-624A-F34B-9A96-A8A11717BFF9}" sibTransId="{0DABE274-2F2C-9442-BE6C-52CAD99494C1}"/>
    <dgm:cxn modelId="{4FD14B85-EB86-0840-827E-00F54D29E47F}" srcId="{D96B23FA-3AD1-1149-9BB2-AA5B29F0B57A}" destId="{21193A32-96E3-4943-AA19-986FF9226D21}" srcOrd="0" destOrd="0" parTransId="{22EEA4F3-8942-1742-8138-527242C4979A}" sibTransId="{540DA062-5DBB-0444-A079-B9BA6F37E4D9}"/>
    <dgm:cxn modelId="{05085385-95B1-C74A-BC9C-59DE3C9E886A}" srcId="{D96B23FA-3AD1-1149-9BB2-AA5B29F0B57A}" destId="{C2BBF70C-6902-7F4A-86D9-621E6E2F5A5E}" srcOrd="2" destOrd="0" parTransId="{1B0D52A1-0C68-5343-988A-FE0BDE4A0793}" sibTransId="{6A2A6E58-AA17-4741-8575-5031619E8E8B}"/>
    <dgm:cxn modelId="{F259EE8D-F82D-3142-8D2A-77C028E23D54}" type="presOf" srcId="{1AA175D0-E93B-AE4E-8C2E-F02B8035A3C3}" destId="{C20BA910-EC9C-9244-BCB9-D70626B3CD7A}" srcOrd="0" destOrd="0" presId="urn:microsoft.com/office/officeart/2005/8/layout/lProcess3"/>
    <dgm:cxn modelId="{914FF99E-E235-DF4B-B88A-CE5114A56650}" srcId="{5D0CC7BB-FE87-9141-B5CC-4E040F7113A9}" destId="{6621EE77-5DA8-114F-AB2F-3B39530908C0}" srcOrd="0" destOrd="0" parTransId="{E66956CB-7F16-AC4F-BCE9-601150719DF0}" sibTransId="{4608D4EB-8EBB-B345-A3E6-EE80674AFAFE}"/>
    <dgm:cxn modelId="{4A9035AB-4BCC-374F-B57F-35C63FE64D36}" type="presOf" srcId="{D932B291-B991-D842-BA78-9EF520B9FC46}" destId="{DD8EB356-EDA0-8F4B-8667-DF95D1E0E46C}" srcOrd="0" destOrd="0" presId="urn:microsoft.com/office/officeart/2005/8/layout/lProcess3"/>
    <dgm:cxn modelId="{34B73FB4-CA21-2F49-86BE-7D3716D08FD2}" srcId="{851D751E-B7DD-9748-9D93-1781ECA359E8}" destId="{79E497FB-CC26-D049-B397-08D0C257A5AE}" srcOrd="1" destOrd="0" parTransId="{971AA3ED-740A-B44B-9ADC-51F00672353C}" sibTransId="{42E48A02-6182-9D47-809B-C13DC66494B9}"/>
    <dgm:cxn modelId="{FAFBF2B5-5D98-C44D-90C7-A0C5DF32FE1C}" type="presOf" srcId="{851D751E-B7DD-9748-9D93-1781ECA359E8}" destId="{D1C710EA-98B8-F644-848F-58CDDA0ACE97}" srcOrd="0" destOrd="0" presId="urn:microsoft.com/office/officeart/2005/8/layout/lProcess3"/>
    <dgm:cxn modelId="{9DD4FFC0-6047-D34E-8EDA-4BE29F53E66A}" srcId="{5D0CC7BB-FE87-9141-B5CC-4E040F7113A9}" destId="{1AA175D0-E93B-AE4E-8C2E-F02B8035A3C3}" srcOrd="1" destOrd="0" parTransId="{93BD9126-E377-C94A-82F3-3301D50BA950}" sibTransId="{340EBF17-22D3-274D-BA2A-F91EA0D3B1A6}"/>
    <dgm:cxn modelId="{E7E524D5-785D-994B-AE0C-38EBB2258FB7}" type="presOf" srcId="{00D75140-8E3D-7B41-895B-995CEFA50BE4}" destId="{0A9EDAC0-172E-5949-ACB0-71BCB0562225}" srcOrd="0" destOrd="0" presId="urn:microsoft.com/office/officeart/2005/8/layout/lProcess3"/>
    <dgm:cxn modelId="{55635AD8-D136-B54E-B33A-A8E177DD1F03}" srcId="{1AA175D0-E93B-AE4E-8C2E-F02B8035A3C3}" destId="{CC61663B-7C09-6441-BE6C-9951C7D6AEC2}" srcOrd="1" destOrd="0" parTransId="{2E64B50E-3F95-0147-9E04-891327AD52A3}" sibTransId="{DDBAB563-F102-6344-A934-2B1174C147C3}"/>
    <dgm:cxn modelId="{AD9580E2-F26E-3E40-B578-C6974D923CAE}" srcId="{6621EE77-5DA8-114F-AB2F-3B39530908C0}" destId="{B495B33D-5CD8-424C-AB9B-1829ED2B7604}" srcOrd="1" destOrd="0" parTransId="{04A995CE-79CA-3E48-ACC1-F8B4A696BACD}" sibTransId="{AF8F6F5F-30FE-044D-AB66-7D67034C81D8}"/>
    <dgm:cxn modelId="{C12145EB-91D6-5E44-8A4C-98CD5C86D063}" type="presOf" srcId="{91C7303A-5F82-7646-B95A-AFCECA5261F8}" destId="{4F177A34-D891-7548-AF94-95458EC5A548}" srcOrd="0" destOrd="0" presId="urn:microsoft.com/office/officeart/2005/8/layout/lProcess3"/>
    <dgm:cxn modelId="{BECC1BED-6B9E-E64D-9281-3E5DDFE98EA5}" srcId="{D96B23FA-3AD1-1149-9BB2-AA5B29F0B57A}" destId="{D932B291-B991-D842-BA78-9EF520B9FC46}" srcOrd="1" destOrd="0" parTransId="{5616ADED-DDEE-5E47-81CC-C3679E3F46F3}" sibTransId="{5EC5F5E4-DE41-6646-A736-D174ED3CE1C2}"/>
    <dgm:cxn modelId="{58FF0AEF-DBC2-164A-8FEA-CA8360F9DFA3}" type="presOf" srcId="{BA0E7E1A-B225-B147-8B97-ABE7DE78A043}" destId="{94F5B3DA-FE43-8D41-96F5-1E7F30B059CE}" srcOrd="0" destOrd="0" presId="urn:microsoft.com/office/officeart/2005/8/layout/lProcess3"/>
    <dgm:cxn modelId="{E7F9AFF2-46B6-2549-B97B-983E8B1D05A7}" type="presOf" srcId="{6621EE77-5DA8-114F-AB2F-3B39530908C0}" destId="{CE8FD776-B46B-E944-8E39-EE82252DBDA0}" srcOrd="0" destOrd="0" presId="urn:microsoft.com/office/officeart/2005/8/layout/lProcess3"/>
    <dgm:cxn modelId="{92897DC1-3D6C-E244-ADBA-7618DB188761}" type="presParOf" srcId="{73D23000-E4FD-9F43-910E-14CE9EB7A8AD}" destId="{FAACBF14-3FF9-6C47-9EFF-C80D70D25E14}" srcOrd="0" destOrd="0" presId="urn:microsoft.com/office/officeart/2005/8/layout/lProcess3"/>
    <dgm:cxn modelId="{D1F59740-FBBB-8948-BA73-264EBAFF8B53}" type="presParOf" srcId="{FAACBF14-3FF9-6C47-9EFF-C80D70D25E14}" destId="{CE8FD776-B46B-E944-8E39-EE82252DBDA0}" srcOrd="0" destOrd="0" presId="urn:microsoft.com/office/officeart/2005/8/layout/lProcess3"/>
    <dgm:cxn modelId="{80E13D2B-B53B-C44C-80A3-F47F0707BCA3}" type="presParOf" srcId="{FAACBF14-3FF9-6C47-9EFF-C80D70D25E14}" destId="{069AE22D-C863-6842-A6A5-79F30B0184B7}" srcOrd="1" destOrd="0" presId="urn:microsoft.com/office/officeart/2005/8/layout/lProcess3"/>
    <dgm:cxn modelId="{4D92F35D-4D29-EC4D-B7EF-FE651D228D50}" type="presParOf" srcId="{FAACBF14-3FF9-6C47-9EFF-C80D70D25E14}" destId="{94F5B3DA-FE43-8D41-96F5-1E7F30B059CE}" srcOrd="2" destOrd="0" presId="urn:microsoft.com/office/officeart/2005/8/layout/lProcess3"/>
    <dgm:cxn modelId="{EC8A4AC6-A1F7-ED45-A64C-D301BE2374A6}" type="presParOf" srcId="{FAACBF14-3FF9-6C47-9EFF-C80D70D25E14}" destId="{FD0F772D-0A91-5A42-8D05-C817D48A3DCD}" srcOrd="3" destOrd="0" presId="urn:microsoft.com/office/officeart/2005/8/layout/lProcess3"/>
    <dgm:cxn modelId="{72943676-1FDB-7143-8E2E-3DF06606A426}" type="presParOf" srcId="{FAACBF14-3FF9-6C47-9EFF-C80D70D25E14}" destId="{3B3AD252-7C54-B64C-8D55-E2E7ED31E441}" srcOrd="4" destOrd="0" presId="urn:microsoft.com/office/officeart/2005/8/layout/lProcess3"/>
    <dgm:cxn modelId="{645C70F9-EB98-A740-AF27-914DEEA553F7}" type="presParOf" srcId="{FAACBF14-3FF9-6C47-9EFF-C80D70D25E14}" destId="{D2BF3B1C-F0BB-F04E-94D6-E55045D90608}" srcOrd="5" destOrd="0" presId="urn:microsoft.com/office/officeart/2005/8/layout/lProcess3"/>
    <dgm:cxn modelId="{19414C45-DD90-CC40-8531-A76D7C3A0239}" type="presParOf" srcId="{FAACBF14-3FF9-6C47-9EFF-C80D70D25E14}" destId="{0A9EDAC0-172E-5949-ACB0-71BCB0562225}" srcOrd="6" destOrd="0" presId="urn:microsoft.com/office/officeart/2005/8/layout/lProcess3"/>
    <dgm:cxn modelId="{86CA2430-3C2D-4143-A95A-9843236A30E6}" type="presParOf" srcId="{73D23000-E4FD-9F43-910E-14CE9EB7A8AD}" destId="{8355FCA0-34EC-1F47-9217-6CCD1C0867E1}" srcOrd="1" destOrd="0" presId="urn:microsoft.com/office/officeart/2005/8/layout/lProcess3"/>
    <dgm:cxn modelId="{F7BDE35F-FE57-6C4D-8590-693CC2496996}" type="presParOf" srcId="{73D23000-E4FD-9F43-910E-14CE9EB7A8AD}" destId="{C6AE508D-64DB-EE4A-9544-74F8FBA16B0D}" srcOrd="2" destOrd="0" presId="urn:microsoft.com/office/officeart/2005/8/layout/lProcess3"/>
    <dgm:cxn modelId="{9F3E9059-746E-8942-98EF-C2282572BB41}" type="presParOf" srcId="{C6AE508D-64DB-EE4A-9544-74F8FBA16B0D}" destId="{C20BA910-EC9C-9244-BCB9-D70626B3CD7A}" srcOrd="0" destOrd="0" presId="urn:microsoft.com/office/officeart/2005/8/layout/lProcess3"/>
    <dgm:cxn modelId="{86416FDC-AB56-BF44-9D2B-A73912641556}" type="presParOf" srcId="{C6AE508D-64DB-EE4A-9544-74F8FBA16B0D}" destId="{A422EF30-2984-564C-A238-51CB839A5C04}" srcOrd="1" destOrd="0" presId="urn:microsoft.com/office/officeart/2005/8/layout/lProcess3"/>
    <dgm:cxn modelId="{C1C5D974-C97D-F04B-9701-5B7456443AF0}" type="presParOf" srcId="{C6AE508D-64DB-EE4A-9544-74F8FBA16B0D}" destId="{FE609B32-6639-5E44-AB0B-D419D47D7510}" srcOrd="2" destOrd="0" presId="urn:microsoft.com/office/officeart/2005/8/layout/lProcess3"/>
    <dgm:cxn modelId="{81FFD500-FCBF-E540-9292-D5A6A245AB4D}" type="presParOf" srcId="{C6AE508D-64DB-EE4A-9544-74F8FBA16B0D}" destId="{5DB012F5-0318-344E-B08A-94B0051B6113}" srcOrd="3" destOrd="0" presId="urn:microsoft.com/office/officeart/2005/8/layout/lProcess3"/>
    <dgm:cxn modelId="{6DE8EBFA-8EE2-F744-9F3C-90E7869673D0}" type="presParOf" srcId="{C6AE508D-64DB-EE4A-9544-74F8FBA16B0D}" destId="{51E9B481-DC71-0944-916A-0DB8FD6097D5}" srcOrd="4" destOrd="0" presId="urn:microsoft.com/office/officeart/2005/8/layout/lProcess3"/>
    <dgm:cxn modelId="{2FAD41D8-5D98-BE4D-ADF8-F10D9490C38F}" type="presParOf" srcId="{C6AE508D-64DB-EE4A-9544-74F8FBA16B0D}" destId="{EF692A12-6A24-664C-9BD1-4C4C9B1ECEE9}" srcOrd="5" destOrd="0" presId="urn:microsoft.com/office/officeart/2005/8/layout/lProcess3"/>
    <dgm:cxn modelId="{CB0D9894-3921-3B43-A2DA-9F177D24B662}" type="presParOf" srcId="{C6AE508D-64DB-EE4A-9544-74F8FBA16B0D}" destId="{5E00FFF8-667D-294B-B38C-C263B30F9315}" srcOrd="6" destOrd="0" presId="urn:microsoft.com/office/officeart/2005/8/layout/lProcess3"/>
    <dgm:cxn modelId="{E58EEAB6-3E76-DB45-B95D-AAA73EAE4EF8}" type="presParOf" srcId="{73D23000-E4FD-9F43-910E-14CE9EB7A8AD}" destId="{C66F04D3-1369-D346-8177-B7244EB97093}" srcOrd="3" destOrd="0" presId="urn:microsoft.com/office/officeart/2005/8/layout/lProcess3"/>
    <dgm:cxn modelId="{5BF9C810-77CA-0843-919A-54A15C394D26}" type="presParOf" srcId="{73D23000-E4FD-9F43-910E-14CE9EB7A8AD}" destId="{ECE877B2-232F-7F4F-8034-AD209BA35DCA}" srcOrd="4" destOrd="0" presId="urn:microsoft.com/office/officeart/2005/8/layout/lProcess3"/>
    <dgm:cxn modelId="{5749BC71-ABEC-AC42-BB5F-FF22D238BBF0}" type="presParOf" srcId="{ECE877B2-232F-7F4F-8034-AD209BA35DCA}" destId="{D1C710EA-98B8-F644-848F-58CDDA0ACE97}" srcOrd="0" destOrd="0" presId="urn:microsoft.com/office/officeart/2005/8/layout/lProcess3"/>
    <dgm:cxn modelId="{0401891C-16BA-A64A-86C4-2C1251115A01}" type="presParOf" srcId="{ECE877B2-232F-7F4F-8034-AD209BA35DCA}" destId="{0C05D2B2-9D9F-EC48-AACB-A472891CAADB}" srcOrd="1" destOrd="0" presId="urn:microsoft.com/office/officeart/2005/8/layout/lProcess3"/>
    <dgm:cxn modelId="{D8A22789-842D-F645-BA8D-182D7DA746C2}" type="presParOf" srcId="{ECE877B2-232F-7F4F-8034-AD209BA35DCA}" destId="{4F177A34-D891-7548-AF94-95458EC5A548}" srcOrd="2" destOrd="0" presId="urn:microsoft.com/office/officeart/2005/8/layout/lProcess3"/>
    <dgm:cxn modelId="{1B8A676C-88D0-DE42-AA14-FF9404656280}" type="presParOf" srcId="{ECE877B2-232F-7F4F-8034-AD209BA35DCA}" destId="{0C8ADD85-9CDC-E945-A27C-14AC1C47DA4E}" srcOrd="3" destOrd="0" presId="urn:microsoft.com/office/officeart/2005/8/layout/lProcess3"/>
    <dgm:cxn modelId="{473598E5-14DB-E14F-AC2F-FB16C32A9055}" type="presParOf" srcId="{ECE877B2-232F-7F4F-8034-AD209BA35DCA}" destId="{A5DF0639-9354-FC4D-B5D7-4822E7CAA84F}" srcOrd="4" destOrd="0" presId="urn:microsoft.com/office/officeart/2005/8/layout/lProcess3"/>
    <dgm:cxn modelId="{10022658-7E43-174B-8BC4-8016F7AEF35F}" type="presParOf" srcId="{73D23000-E4FD-9F43-910E-14CE9EB7A8AD}" destId="{0D260F40-4077-C141-8613-95B5099A2761}" srcOrd="5" destOrd="0" presId="urn:microsoft.com/office/officeart/2005/8/layout/lProcess3"/>
    <dgm:cxn modelId="{9B1B5CE4-8DB1-1146-A829-200086E5DA7A}" type="presParOf" srcId="{73D23000-E4FD-9F43-910E-14CE9EB7A8AD}" destId="{C2220549-126C-8549-8459-392CAAAF1BEF}" srcOrd="6" destOrd="0" presId="urn:microsoft.com/office/officeart/2005/8/layout/lProcess3"/>
    <dgm:cxn modelId="{2E90F244-00C5-DE48-9EE7-0BECC59182D9}" type="presParOf" srcId="{C2220549-126C-8549-8459-392CAAAF1BEF}" destId="{2C53F733-30BA-C641-B578-D9B1D54F1C54}" srcOrd="0" destOrd="0" presId="urn:microsoft.com/office/officeart/2005/8/layout/lProcess3"/>
    <dgm:cxn modelId="{612D7960-012D-234A-A050-ABA227199960}" type="presParOf" srcId="{C2220549-126C-8549-8459-392CAAAF1BEF}" destId="{9F1D1D62-0D7E-2644-BF9E-663A3A5B5A13}" srcOrd="1" destOrd="0" presId="urn:microsoft.com/office/officeart/2005/8/layout/lProcess3"/>
    <dgm:cxn modelId="{DBC4729B-8C00-0949-A63B-A54E3AD3718B}" type="presParOf" srcId="{C2220549-126C-8549-8459-392CAAAF1BEF}" destId="{238AB2C3-A92A-0644-87FD-1E3B859048BC}" srcOrd="2" destOrd="0" presId="urn:microsoft.com/office/officeart/2005/8/layout/lProcess3"/>
    <dgm:cxn modelId="{CEFCFC11-1784-FB48-AD5E-86D88A6DF4EE}" type="presParOf" srcId="{C2220549-126C-8549-8459-392CAAAF1BEF}" destId="{96FC7229-849D-224C-A51F-054341965544}" srcOrd="3" destOrd="0" presId="urn:microsoft.com/office/officeart/2005/8/layout/lProcess3"/>
    <dgm:cxn modelId="{4D7476CE-7A9B-4C47-A415-9B015349323A}" type="presParOf" srcId="{C2220549-126C-8549-8459-392CAAAF1BEF}" destId="{DD8EB356-EDA0-8F4B-8667-DF95D1E0E46C}" srcOrd="4" destOrd="0" presId="urn:microsoft.com/office/officeart/2005/8/layout/lProcess3"/>
    <dgm:cxn modelId="{B5B84E38-0915-5849-80BC-B9B2BC9FA0D0}" type="presParOf" srcId="{C2220549-126C-8549-8459-392CAAAF1BEF}" destId="{819E668C-867F-1149-B257-688850EE3B56}" srcOrd="5" destOrd="0" presId="urn:microsoft.com/office/officeart/2005/8/layout/lProcess3"/>
    <dgm:cxn modelId="{E89BC95B-7573-4A4E-ADA4-B7FE9BB4894F}" type="presParOf" srcId="{C2220549-126C-8549-8459-392CAAAF1BEF}" destId="{0D10A498-F26E-784F-BCDF-DE1E9A194738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F2FD6E-FB4E-A64B-B3A1-D95BF13B08C4}" type="doc">
      <dgm:prSet loTypeId="urn:microsoft.com/office/officeart/2005/8/layout/hList6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B72947-2B30-1A41-81E3-A6C95DE77F44}">
      <dgm:prSet phldrT="[Text]"/>
      <dgm:spPr/>
      <dgm:t>
        <a:bodyPr/>
        <a:lstStyle/>
        <a:p>
          <a:r>
            <a:rPr lang="en-US" dirty="0"/>
            <a:t>Basic</a:t>
          </a:r>
        </a:p>
      </dgm:t>
    </dgm:pt>
    <dgm:pt modelId="{502AF4EA-2D7D-EB46-8759-91A2554CB2E4}" type="parTrans" cxnId="{E6A740E3-1C62-D14E-B12E-897D1B1C367C}">
      <dgm:prSet/>
      <dgm:spPr/>
      <dgm:t>
        <a:bodyPr/>
        <a:lstStyle/>
        <a:p>
          <a:endParaRPr lang="en-US"/>
        </a:p>
      </dgm:t>
    </dgm:pt>
    <dgm:pt modelId="{93BB3592-8D19-904E-A083-645F9099A763}" type="sibTrans" cxnId="{E6A740E3-1C62-D14E-B12E-897D1B1C367C}">
      <dgm:prSet/>
      <dgm:spPr/>
      <dgm:t>
        <a:bodyPr/>
        <a:lstStyle/>
        <a:p>
          <a:endParaRPr lang="en-US"/>
        </a:p>
      </dgm:t>
    </dgm:pt>
    <dgm:pt modelId="{F6C5874A-C023-424F-81D3-2740E6ECEA97}">
      <dgm:prSet phldrT="[Text]" phldr="1"/>
      <dgm:spPr/>
      <dgm:t>
        <a:bodyPr/>
        <a:lstStyle/>
        <a:p>
          <a:endParaRPr lang="en-US"/>
        </a:p>
      </dgm:t>
    </dgm:pt>
    <dgm:pt modelId="{941E8558-46B2-114E-BD54-1AF123E0C984}" type="parTrans" cxnId="{821AFA37-9A2C-B143-8FB0-B25CC90FAE29}">
      <dgm:prSet/>
      <dgm:spPr/>
      <dgm:t>
        <a:bodyPr/>
        <a:lstStyle/>
        <a:p>
          <a:endParaRPr lang="en-US"/>
        </a:p>
      </dgm:t>
    </dgm:pt>
    <dgm:pt modelId="{9FCA1A4E-286A-B34A-B9B6-7D3D8E2E04FE}" type="sibTrans" cxnId="{821AFA37-9A2C-B143-8FB0-B25CC90FAE29}">
      <dgm:prSet/>
      <dgm:spPr/>
      <dgm:t>
        <a:bodyPr/>
        <a:lstStyle/>
        <a:p>
          <a:endParaRPr lang="en-US"/>
        </a:p>
      </dgm:t>
    </dgm:pt>
    <dgm:pt modelId="{A41524CB-6E99-3D45-9F39-56BECA844E4A}">
      <dgm:prSet phldrT="[Text]" phldr="1"/>
      <dgm:spPr/>
      <dgm:t>
        <a:bodyPr/>
        <a:lstStyle/>
        <a:p>
          <a:endParaRPr lang="en-US"/>
        </a:p>
      </dgm:t>
    </dgm:pt>
    <dgm:pt modelId="{FF1B9025-47B5-FD4D-9E88-BA2ED9193D71}" type="parTrans" cxnId="{E4DC8281-A151-1B4A-9287-6A7E47B394C9}">
      <dgm:prSet/>
      <dgm:spPr/>
      <dgm:t>
        <a:bodyPr/>
        <a:lstStyle/>
        <a:p>
          <a:endParaRPr lang="en-US"/>
        </a:p>
      </dgm:t>
    </dgm:pt>
    <dgm:pt modelId="{20725886-149F-A140-AF86-7AFEBBE8E9C0}" type="sibTrans" cxnId="{E4DC8281-A151-1B4A-9287-6A7E47B394C9}">
      <dgm:prSet/>
      <dgm:spPr/>
      <dgm:t>
        <a:bodyPr/>
        <a:lstStyle/>
        <a:p>
          <a:endParaRPr lang="en-US"/>
        </a:p>
      </dgm:t>
    </dgm:pt>
    <dgm:pt modelId="{1D651B49-45AF-444F-A8DB-F1C707C4ED66}">
      <dgm:prSet phldrT="[Text]"/>
      <dgm:spPr/>
      <dgm:t>
        <a:bodyPr/>
        <a:lstStyle/>
        <a:p>
          <a:r>
            <a:rPr lang="en-US" dirty="0"/>
            <a:t>Task</a:t>
          </a:r>
        </a:p>
      </dgm:t>
    </dgm:pt>
    <dgm:pt modelId="{F00E12FA-3F85-9F49-B2C8-8D380613795A}" type="parTrans" cxnId="{546A5004-3E2F-B94C-90FF-2D609E2B55E8}">
      <dgm:prSet/>
      <dgm:spPr/>
      <dgm:t>
        <a:bodyPr/>
        <a:lstStyle/>
        <a:p>
          <a:endParaRPr lang="en-US"/>
        </a:p>
      </dgm:t>
    </dgm:pt>
    <dgm:pt modelId="{84829FB9-F13F-D14D-9DD5-4157F1EC56A9}" type="sibTrans" cxnId="{546A5004-3E2F-B94C-90FF-2D609E2B55E8}">
      <dgm:prSet/>
      <dgm:spPr/>
      <dgm:t>
        <a:bodyPr/>
        <a:lstStyle/>
        <a:p>
          <a:endParaRPr lang="en-US"/>
        </a:p>
      </dgm:t>
    </dgm:pt>
    <dgm:pt modelId="{AC37D35F-DC10-504A-8542-B21D41C0B726}">
      <dgm:prSet phldrT="[Text]" phldr="1"/>
      <dgm:spPr/>
      <dgm:t>
        <a:bodyPr/>
        <a:lstStyle/>
        <a:p>
          <a:endParaRPr lang="en-US" dirty="0"/>
        </a:p>
      </dgm:t>
    </dgm:pt>
    <dgm:pt modelId="{41E8B2EF-7895-2D4B-897F-BE3830C01F51}" type="parTrans" cxnId="{F5A2C9B0-70E0-9142-9E8F-FB12CE8E75C9}">
      <dgm:prSet/>
      <dgm:spPr/>
      <dgm:t>
        <a:bodyPr/>
        <a:lstStyle/>
        <a:p>
          <a:endParaRPr lang="en-US"/>
        </a:p>
      </dgm:t>
    </dgm:pt>
    <dgm:pt modelId="{8AF54FA2-D07F-CD42-9E44-F649AD79BE4C}" type="sibTrans" cxnId="{F5A2C9B0-70E0-9142-9E8F-FB12CE8E75C9}">
      <dgm:prSet/>
      <dgm:spPr/>
      <dgm:t>
        <a:bodyPr/>
        <a:lstStyle/>
        <a:p>
          <a:endParaRPr lang="en-US"/>
        </a:p>
      </dgm:t>
    </dgm:pt>
    <dgm:pt modelId="{A1C18205-3AB5-6941-9869-6FACAEEF550A}">
      <dgm:prSet phldrT="[Text]" phldr="1"/>
      <dgm:spPr/>
      <dgm:t>
        <a:bodyPr/>
        <a:lstStyle/>
        <a:p>
          <a:endParaRPr lang="en-US" dirty="0"/>
        </a:p>
      </dgm:t>
    </dgm:pt>
    <dgm:pt modelId="{3DA1CA3D-BEAB-094C-A130-F6FB9FFCC8FC}" type="parTrans" cxnId="{70B6D470-CC79-D84D-812D-5F15746E4244}">
      <dgm:prSet/>
      <dgm:spPr/>
      <dgm:t>
        <a:bodyPr/>
        <a:lstStyle/>
        <a:p>
          <a:endParaRPr lang="en-US"/>
        </a:p>
      </dgm:t>
    </dgm:pt>
    <dgm:pt modelId="{CDCDC732-79FA-E942-AA8E-8FC7D846E5E6}" type="sibTrans" cxnId="{70B6D470-CC79-D84D-812D-5F15746E4244}">
      <dgm:prSet/>
      <dgm:spPr/>
      <dgm:t>
        <a:bodyPr/>
        <a:lstStyle/>
        <a:p>
          <a:endParaRPr lang="en-US"/>
        </a:p>
      </dgm:t>
    </dgm:pt>
    <dgm:pt modelId="{BA853447-D8F5-594B-86A4-3CE7C3A3595C}">
      <dgm:prSet phldrT="[Text]"/>
      <dgm:spPr/>
      <dgm:t>
        <a:bodyPr/>
        <a:lstStyle/>
        <a:p>
          <a:r>
            <a:rPr lang="en-US" dirty="0"/>
            <a:t>Research</a:t>
          </a:r>
        </a:p>
      </dgm:t>
    </dgm:pt>
    <dgm:pt modelId="{E8C88A40-8BDC-9C42-9194-3EA70111CBF7}" type="parTrans" cxnId="{5F0CFC46-84EC-FB43-92FB-35E6858EB76B}">
      <dgm:prSet/>
      <dgm:spPr/>
      <dgm:t>
        <a:bodyPr/>
        <a:lstStyle/>
        <a:p>
          <a:endParaRPr lang="en-US"/>
        </a:p>
      </dgm:t>
    </dgm:pt>
    <dgm:pt modelId="{503D7CF7-4836-6148-93A9-CDF7BAD85784}" type="sibTrans" cxnId="{5F0CFC46-84EC-FB43-92FB-35E6858EB76B}">
      <dgm:prSet/>
      <dgm:spPr/>
      <dgm:t>
        <a:bodyPr/>
        <a:lstStyle/>
        <a:p>
          <a:endParaRPr lang="en-US"/>
        </a:p>
      </dgm:t>
    </dgm:pt>
    <dgm:pt modelId="{7E91CE92-9ACE-5A41-B21D-3F9D850321DA}">
      <dgm:prSet phldrT="[Text]" phldr="1"/>
      <dgm:spPr/>
      <dgm:t>
        <a:bodyPr/>
        <a:lstStyle/>
        <a:p>
          <a:endParaRPr lang="en-US" dirty="0"/>
        </a:p>
      </dgm:t>
    </dgm:pt>
    <dgm:pt modelId="{2ECF98C5-4C6B-1B4C-AB4C-996C4F18F00B}" type="parTrans" cxnId="{8638FC9F-5B9E-5640-BEAA-0895D767D813}">
      <dgm:prSet/>
      <dgm:spPr/>
      <dgm:t>
        <a:bodyPr/>
        <a:lstStyle/>
        <a:p>
          <a:endParaRPr lang="en-US"/>
        </a:p>
      </dgm:t>
    </dgm:pt>
    <dgm:pt modelId="{6E5A2154-0D08-CF4C-9EA9-63A24DFC5BF5}" type="sibTrans" cxnId="{8638FC9F-5B9E-5640-BEAA-0895D767D813}">
      <dgm:prSet/>
      <dgm:spPr/>
      <dgm:t>
        <a:bodyPr/>
        <a:lstStyle/>
        <a:p>
          <a:endParaRPr lang="en-US"/>
        </a:p>
      </dgm:t>
    </dgm:pt>
    <dgm:pt modelId="{5FC7B9E7-1E48-294F-84F8-406B56E57321}">
      <dgm:prSet phldrT="[Text]" phldr="1"/>
      <dgm:spPr/>
      <dgm:t>
        <a:bodyPr/>
        <a:lstStyle/>
        <a:p>
          <a:endParaRPr lang="en-US" dirty="0"/>
        </a:p>
      </dgm:t>
    </dgm:pt>
    <dgm:pt modelId="{44077F4A-A4EE-E541-B6F4-80727E1443ED}" type="parTrans" cxnId="{42C4724D-046F-7848-AF25-391661A3F9CB}">
      <dgm:prSet/>
      <dgm:spPr/>
      <dgm:t>
        <a:bodyPr/>
        <a:lstStyle/>
        <a:p>
          <a:endParaRPr lang="en-US"/>
        </a:p>
      </dgm:t>
    </dgm:pt>
    <dgm:pt modelId="{BEDBA451-9BC4-074D-BADD-D407424918B9}" type="sibTrans" cxnId="{42C4724D-046F-7848-AF25-391661A3F9CB}">
      <dgm:prSet/>
      <dgm:spPr/>
      <dgm:t>
        <a:bodyPr/>
        <a:lstStyle/>
        <a:p>
          <a:endParaRPr lang="en-US"/>
        </a:p>
      </dgm:t>
    </dgm:pt>
    <dgm:pt modelId="{E98DC232-EB1E-5F4E-A1CA-B086CDA5FC6C}">
      <dgm:prSet phldrT="[Text]"/>
      <dgm:spPr/>
      <dgm:t>
        <a:bodyPr/>
        <a:lstStyle/>
        <a:p>
          <a:r>
            <a:rPr lang="en-US" dirty="0"/>
            <a:t>Universal</a:t>
          </a:r>
        </a:p>
      </dgm:t>
    </dgm:pt>
    <dgm:pt modelId="{B13C342A-3E9F-AB46-A9CB-9D3FE4B5E9E2}" type="parTrans" cxnId="{EA9E6043-7C17-4E49-A803-7FC6E39DDBC5}">
      <dgm:prSet/>
      <dgm:spPr/>
    </dgm:pt>
    <dgm:pt modelId="{6752FF8E-CEB9-304C-9CC1-12B46B83E952}" type="sibTrans" cxnId="{EA9E6043-7C17-4E49-A803-7FC6E39DDBC5}">
      <dgm:prSet/>
      <dgm:spPr/>
    </dgm:pt>
    <dgm:pt modelId="{167DFC42-16DE-F448-BE24-04E7FE66666B}">
      <dgm:prSet phldrT="[Text]"/>
      <dgm:spPr/>
      <dgm:t>
        <a:bodyPr/>
        <a:lstStyle/>
        <a:p>
          <a:r>
            <a:rPr lang="en-US" dirty="0"/>
            <a:t>Temporary</a:t>
          </a:r>
        </a:p>
      </dgm:t>
    </dgm:pt>
    <dgm:pt modelId="{70BB528C-0D6B-9941-B1DF-F3325444484A}" type="parTrans" cxnId="{7C989009-E1AE-7442-BFE2-5AC60B568400}">
      <dgm:prSet/>
      <dgm:spPr/>
    </dgm:pt>
    <dgm:pt modelId="{83EA83DE-D172-8845-B0EA-7E3C322B5001}" type="sibTrans" cxnId="{7C989009-E1AE-7442-BFE2-5AC60B568400}">
      <dgm:prSet/>
      <dgm:spPr/>
    </dgm:pt>
    <dgm:pt modelId="{7BFAC217-010F-9347-B097-14440C39F64E}" type="pres">
      <dgm:prSet presAssocID="{DBF2FD6E-FB4E-A64B-B3A1-D95BF13B08C4}" presName="Name0" presStyleCnt="0">
        <dgm:presLayoutVars>
          <dgm:dir/>
          <dgm:resizeHandles val="exact"/>
        </dgm:presLayoutVars>
      </dgm:prSet>
      <dgm:spPr/>
    </dgm:pt>
    <dgm:pt modelId="{D1B12023-0867-034E-B6CE-C9B463933580}" type="pres">
      <dgm:prSet presAssocID="{7BB72947-2B30-1A41-81E3-A6C95DE77F44}" presName="node" presStyleLbl="node1" presStyleIdx="0" presStyleCnt="4">
        <dgm:presLayoutVars>
          <dgm:bulletEnabled val="1"/>
        </dgm:presLayoutVars>
      </dgm:prSet>
      <dgm:spPr/>
    </dgm:pt>
    <dgm:pt modelId="{D475DCD6-8C50-8C45-B287-433FEF615039}" type="pres">
      <dgm:prSet presAssocID="{93BB3592-8D19-904E-A083-645F9099A763}" presName="sibTrans" presStyleCnt="0"/>
      <dgm:spPr/>
    </dgm:pt>
    <dgm:pt modelId="{1DE1FC4F-8110-F241-A764-523367B3D3C8}" type="pres">
      <dgm:prSet presAssocID="{1D651B49-45AF-444F-A8DB-F1C707C4ED66}" presName="node" presStyleLbl="node1" presStyleIdx="1" presStyleCnt="4">
        <dgm:presLayoutVars>
          <dgm:bulletEnabled val="1"/>
        </dgm:presLayoutVars>
      </dgm:prSet>
      <dgm:spPr/>
    </dgm:pt>
    <dgm:pt modelId="{7FE898BD-C2D4-554B-817D-1B1CC306A3E8}" type="pres">
      <dgm:prSet presAssocID="{84829FB9-F13F-D14D-9DD5-4157F1EC56A9}" presName="sibTrans" presStyleCnt="0"/>
      <dgm:spPr/>
    </dgm:pt>
    <dgm:pt modelId="{11719D39-6B7D-CE41-80ED-70443CB85040}" type="pres">
      <dgm:prSet presAssocID="{BA853447-D8F5-594B-86A4-3CE7C3A3595C}" presName="node" presStyleLbl="node1" presStyleIdx="2" presStyleCnt="4">
        <dgm:presLayoutVars>
          <dgm:bulletEnabled val="1"/>
        </dgm:presLayoutVars>
      </dgm:prSet>
      <dgm:spPr/>
    </dgm:pt>
    <dgm:pt modelId="{97D0D7F0-1308-0742-85DB-4E12914708CD}" type="pres">
      <dgm:prSet presAssocID="{503D7CF7-4836-6148-93A9-CDF7BAD85784}" presName="sibTrans" presStyleCnt="0"/>
      <dgm:spPr/>
    </dgm:pt>
    <dgm:pt modelId="{C147F232-4F16-3F47-9CE8-064460189D8C}" type="pres">
      <dgm:prSet presAssocID="{E98DC232-EB1E-5F4E-A1CA-B086CDA5FC6C}" presName="node" presStyleLbl="node1" presStyleIdx="3" presStyleCnt="4">
        <dgm:presLayoutVars>
          <dgm:bulletEnabled val="1"/>
        </dgm:presLayoutVars>
      </dgm:prSet>
      <dgm:spPr/>
    </dgm:pt>
  </dgm:ptLst>
  <dgm:cxnLst>
    <dgm:cxn modelId="{546A5004-3E2F-B94C-90FF-2D609E2B55E8}" srcId="{DBF2FD6E-FB4E-A64B-B3A1-D95BF13B08C4}" destId="{1D651B49-45AF-444F-A8DB-F1C707C4ED66}" srcOrd="1" destOrd="0" parTransId="{F00E12FA-3F85-9F49-B2C8-8D380613795A}" sibTransId="{84829FB9-F13F-D14D-9DD5-4157F1EC56A9}"/>
    <dgm:cxn modelId="{7C989009-E1AE-7442-BFE2-5AC60B568400}" srcId="{E98DC232-EB1E-5F4E-A1CA-B086CDA5FC6C}" destId="{167DFC42-16DE-F448-BE24-04E7FE66666B}" srcOrd="0" destOrd="0" parTransId="{70BB528C-0D6B-9941-B1DF-F3325444484A}" sibTransId="{83EA83DE-D172-8845-B0EA-7E3C322B5001}"/>
    <dgm:cxn modelId="{0622CE0E-8F82-3444-A6DE-3F0A5D632E0D}" type="presOf" srcId="{167DFC42-16DE-F448-BE24-04E7FE66666B}" destId="{C147F232-4F16-3F47-9CE8-064460189D8C}" srcOrd="0" destOrd="1" presId="urn:microsoft.com/office/officeart/2005/8/layout/hList6"/>
    <dgm:cxn modelId="{1963051D-2FCD-0A4A-955A-DC7AA15B00A4}" type="presOf" srcId="{E98DC232-EB1E-5F4E-A1CA-B086CDA5FC6C}" destId="{C147F232-4F16-3F47-9CE8-064460189D8C}" srcOrd="0" destOrd="0" presId="urn:microsoft.com/office/officeart/2005/8/layout/hList6"/>
    <dgm:cxn modelId="{821AFA37-9A2C-B143-8FB0-B25CC90FAE29}" srcId="{7BB72947-2B30-1A41-81E3-A6C95DE77F44}" destId="{F6C5874A-C023-424F-81D3-2740E6ECEA97}" srcOrd="0" destOrd="0" parTransId="{941E8558-46B2-114E-BD54-1AF123E0C984}" sibTransId="{9FCA1A4E-286A-B34A-B9B6-7D3D8E2E04FE}"/>
    <dgm:cxn modelId="{EA9E6043-7C17-4E49-A803-7FC6E39DDBC5}" srcId="{DBF2FD6E-FB4E-A64B-B3A1-D95BF13B08C4}" destId="{E98DC232-EB1E-5F4E-A1CA-B086CDA5FC6C}" srcOrd="3" destOrd="0" parTransId="{B13C342A-3E9F-AB46-A9CB-9D3FE4B5E9E2}" sibTransId="{6752FF8E-CEB9-304C-9CC1-12B46B83E952}"/>
    <dgm:cxn modelId="{5F0CFC46-84EC-FB43-92FB-35E6858EB76B}" srcId="{DBF2FD6E-FB4E-A64B-B3A1-D95BF13B08C4}" destId="{BA853447-D8F5-594B-86A4-3CE7C3A3595C}" srcOrd="2" destOrd="0" parTransId="{E8C88A40-8BDC-9C42-9194-3EA70111CBF7}" sibTransId="{503D7CF7-4836-6148-93A9-CDF7BAD85784}"/>
    <dgm:cxn modelId="{4DA17148-522C-8E4E-995E-D1B752A59B95}" type="presOf" srcId="{DBF2FD6E-FB4E-A64B-B3A1-D95BF13B08C4}" destId="{7BFAC217-010F-9347-B097-14440C39F64E}" srcOrd="0" destOrd="0" presId="urn:microsoft.com/office/officeart/2005/8/layout/hList6"/>
    <dgm:cxn modelId="{42C4724D-046F-7848-AF25-391661A3F9CB}" srcId="{BA853447-D8F5-594B-86A4-3CE7C3A3595C}" destId="{5FC7B9E7-1E48-294F-84F8-406B56E57321}" srcOrd="1" destOrd="0" parTransId="{44077F4A-A4EE-E541-B6F4-80727E1443ED}" sibTransId="{BEDBA451-9BC4-074D-BADD-D407424918B9}"/>
    <dgm:cxn modelId="{0FA81A57-3394-6E45-8619-27CB162E65E6}" type="presOf" srcId="{7BB72947-2B30-1A41-81E3-A6C95DE77F44}" destId="{D1B12023-0867-034E-B6CE-C9B463933580}" srcOrd="0" destOrd="0" presId="urn:microsoft.com/office/officeart/2005/8/layout/hList6"/>
    <dgm:cxn modelId="{A18B745D-BD04-D049-8061-4BBB99A99072}" type="presOf" srcId="{1D651B49-45AF-444F-A8DB-F1C707C4ED66}" destId="{1DE1FC4F-8110-F241-A764-523367B3D3C8}" srcOrd="0" destOrd="0" presId="urn:microsoft.com/office/officeart/2005/8/layout/hList6"/>
    <dgm:cxn modelId="{70B6D470-CC79-D84D-812D-5F15746E4244}" srcId="{1D651B49-45AF-444F-A8DB-F1C707C4ED66}" destId="{A1C18205-3AB5-6941-9869-6FACAEEF550A}" srcOrd="1" destOrd="0" parTransId="{3DA1CA3D-BEAB-094C-A130-F6FB9FFCC8FC}" sibTransId="{CDCDC732-79FA-E942-AA8E-8FC7D846E5E6}"/>
    <dgm:cxn modelId="{E4DC8281-A151-1B4A-9287-6A7E47B394C9}" srcId="{7BB72947-2B30-1A41-81E3-A6C95DE77F44}" destId="{A41524CB-6E99-3D45-9F39-56BECA844E4A}" srcOrd="1" destOrd="0" parTransId="{FF1B9025-47B5-FD4D-9E88-BA2ED9193D71}" sibTransId="{20725886-149F-A140-AF86-7AFEBBE8E9C0}"/>
    <dgm:cxn modelId="{9F8E7F8E-8B96-E34A-8F64-A46E014DD597}" type="presOf" srcId="{5FC7B9E7-1E48-294F-84F8-406B56E57321}" destId="{11719D39-6B7D-CE41-80ED-70443CB85040}" srcOrd="0" destOrd="2" presId="urn:microsoft.com/office/officeart/2005/8/layout/hList6"/>
    <dgm:cxn modelId="{2CFCF09B-A474-F54D-A75D-0BD22C7C315B}" type="presOf" srcId="{F6C5874A-C023-424F-81D3-2740E6ECEA97}" destId="{D1B12023-0867-034E-B6CE-C9B463933580}" srcOrd="0" destOrd="1" presId="urn:microsoft.com/office/officeart/2005/8/layout/hList6"/>
    <dgm:cxn modelId="{2BEC119F-7182-9744-A867-3F1CAD34068E}" type="presOf" srcId="{AC37D35F-DC10-504A-8542-B21D41C0B726}" destId="{1DE1FC4F-8110-F241-A764-523367B3D3C8}" srcOrd="0" destOrd="1" presId="urn:microsoft.com/office/officeart/2005/8/layout/hList6"/>
    <dgm:cxn modelId="{8638FC9F-5B9E-5640-BEAA-0895D767D813}" srcId="{BA853447-D8F5-594B-86A4-3CE7C3A3595C}" destId="{7E91CE92-9ACE-5A41-B21D-3F9D850321DA}" srcOrd="0" destOrd="0" parTransId="{2ECF98C5-4C6B-1B4C-AB4C-996C4F18F00B}" sibTransId="{6E5A2154-0D08-CF4C-9EA9-63A24DFC5BF5}"/>
    <dgm:cxn modelId="{F5A2C9B0-70E0-9142-9E8F-FB12CE8E75C9}" srcId="{1D651B49-45AF-444F-A8DB-F1C707C4ED66}" destId="{AC37D35F-DC10-504A-8542-B21D41C0B726}" srcOrd="0" destOrd="0" parTransId="{41E8B2EF-7895-2D4B-897F-BE3830C01F51}" sibTransId="{8AF54FA2-D07F-CD42-9E44-F649AD79BE4C}"/>
    <dgm:cxn modelId="{86DBE0BF-FC4B-3E4E-BB5F-3AA2FFCE56DD}" type="presOf" srcId="{A1C18205-3AB5-6941-9869-6FACAEEF550A}" destId="{1DE1FC4F-8110-F241-A764-523367B3D3C8}" srcOrd="0" destOrd="2" presId="urn:microsoft.com/office/officeart/2005/8/layout/hList6"/>
    <dgm:cxn modelId="{74D497D9-2A79-C340-895E-31A32F612AC6}" type="presOf" srcId="{BA853447-D8F5-594B-86A4-3CE7C3A3595C}" destId="{11719D39-6B7D-CE41-80ED-70443CB85040}" srcOrd="0" destOrd="0" presId="urn:microsoft.com/office/officeart/2005/8/layout/hList6"/>
    <dgm:cxn modelId="{E6A740E3-1C62-D14E-B12E-897D1B1C367C}" srcId="{DBF2FD6E-FB4E-A64B-B3A1-D95BF13B08C4}" destId="{7BB72947-2B30-1A41-81E3-A6C95DE77F44}" srcOrd="0" destOrd="0" parTransId="{502AF4EA-2D7D-EB46-8759-91A2554CB2E4}" sibTransId="{93BB3592-8D19-904E-A083-645F9099A763}"/>
    <dgm:cxn modelId="{A5D2FAEB-DB0C-9C4E-AC70-34AAC409FD72}" type="presOf" srcId="{A41524CB-6E99-3D45-9F39-56BECA844E4A}" destId="{D1B12023-0867-034E-B6CE-C9B463933580}" srcOrd="0" destOrd="2" presId="urn:microsoft.com/office/officeart/2005/8/layout/hList6"/>
    <dgm:cxn modelId="{2F13C9F8-8624-254C-BA11-F3D1614A3853}" type="presOf" srcId="{7E91CE92-9ACE-5A41-B21D-3F9D850321DA}" destId="{11719D39-6B7D-CE41-80ED-70443CB85040}" srcOrd="0" destOrd="1" presId="urn:microsoft.com/office/officeart/2005/8/layout/hList6"/>
    <dgm:cxn modelId="{0572F4DB-36F4-DB42-95F5-21E794FB9045}" type="presParOf" srcId="{7BFAC217-010F-9347-B097-14440C39F64E}" destId="{D1B12023-0867-034E-B6CE-C9B463933580}" srcOrd="0" destOrd="0" presId="urn:microsoft.com/office/officeart/2005/8/layout/hList6"/>
    <dgm:cxn modelId="{2B74638F-030B-154C-9421-F3365CF682E3}" type="presParOf" srcId="{7BFAC217-010F-9347-B097-14440C39F64E}" destId="{D475DCD6-8C50-8C45-B287-433FEF615039}" srcOrd="1" destOrd="0" presId="urn:microsoft.com/office/officeart/2005/8/layout/hList6"/>
    <dgm:cxn modelId="{DE1321AD-BE71-B045-9AA9-9641C1CEC165}" type="presParOf" srcId="{7BFAC217-010F-9347-B097-14440C39F64E}" destId="{1DE1FC4F-8110-F241-A764-523367B3D3C8}" srcOrd="2" destOrd="0" presId="urn:microsoft.com/office/officeart/2005/8/layout/hList6"/>
    <dgm:cxn modelId="{56E71323-3A50-AD41-A6E4-149C1A8F3194}" type="presParOf" srcId="{7BFAC217-010F-9347-B097-14440C39F64E}" destId="{7FE898BD-C2D4-554B-817D-1B1CC306A3E8}" srcOrd="3" destOrd="0" presId="urn:microsoft.com/office/officeart/2005/8/layout/hList6"/>
    <dgm:cxn modelId="{5B55618B-11CF-D741-BD4D-5F138C88A318}" type="presParOf" srcId="{7BFAC217-010F-9347-B097-14440C39F64E}" destId="{11719D39-6B7D-CE41-80ED-70443CB85040}" srcOrd="4" destOrd="0" presId="urn:microsoft.com/office/officeart/2005/8/layout/hList6"/>
    <dgm:cxn modelId="{C26CCF70-2134-6241-9041-7899F2D31357}" type="presParOf" srcId="{7BFAC217-010F-9347-B097-14440C39F64E}" destId="{97D0D7F0-1308-0742-85DB-4E12914708CD}" srcOrd="5" destOrd="0" presId="urn:microsoft.com/office/officeart/2005/8/layout/hList6"/>
    <dgm:cxn modelId="{59E3AEB5-4806-604F-A39F-ED92FC84C60F}" type="presParOf" srcId="{7BFAC217-010F-9347-B097-14440C39F64E}" destId="{C147F232-4F16-3F47-9CE8-064460189D8C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8FD776-B46B-E944-8E39-EE82252DBDA0}">
      <dsp:nvSpPr>
        <dsp:cNvPr id="0" name=""/>
        <dsp:cNvSpPr/>
      </dsp:nvSpPr>
      <dsp:spPr>
        <a:xfrm>
          <a:off x="5059" y="414856"/>
          <a:ext cx="2595562" cy="10382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Idempotency Cache</a:t>
          </a:r>
        </a:p>
      </dsp:txBody>
      <dsp:txXfrm>
        <a:off x="524172" y="414856"/>
        <a:ext cx="1557337" cy="1038225"/>
      </dsp:txXfrm>
    </dsp:sp>
    <dsp:sp modelId="{94F5B3DA-FE43-8D41-96F5-1E7F30B059CE}">
      <dsp:nvSpPr>
        <dsp:cNvPr id="0" name=""/>
        <dsp:cNvSpPr/>
      </dsp:nvSpPr>
      <dsp:spPr>
        <a:xfrm>
          <a:off x="2263198" y="503105"/>
          <a:ext cx="2154316" cy="86172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Large tool call results</a:t>
          </a:r>
        </a:p>
      </dsp:txBody>
      <dsp:txXfrm>
        <a:off x="2694061" y="503105"/>
        <a:ext cx="1292590" cy="861726"/>
      </dsp:txXfrm>
    </dsp:sp>
    <dsp:sp modelId="{3B3AD252-7C54-B64C-8D55-E2E7ED31E441}">
      <dsp:nvSpPr>
        <dsp:cNvPr id="0" name=""/>
        <dsp:cNvSpPr/>
      </dsp:nvSpPr>
      <dsp:spPr>
        <a:xfrm>
          <a:off x="4115911" y="503105"/>
          <a:ext cx="2154316" cy="86172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KVP index in context</a:t>
          </a:r>
        </a:p>
      </dsp:txBody>
      <dsp:txXfrm>
        <a:off x="4546774" y="503105"/>
        <a:ext cx="1292590" cy="861726"/>
      </dsp:txXfrm>
    </dsp:sp>
    <dsp:sp modelId="{0A9EDAC0-172E-5949-ACB0-71BCB0562225}">
      <dsp:nvSpPr>
        <dsp:cNvPr id="0" name=""/>
        <dsp:cNvSpPr/>
      </dsp:nvSpPr>
      <dsp:spPr>
        <a:xfrm>
          <a:off x="5968623" y="503105"/>
          <a:ext cx="2154316" cy="86172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Automatic</a:t>
          </a:r>
        </a:p>
      </dsp:txBody>
      <dsp:txXfrm>
        <a:off x="6399486" y="503105"/>
        <a:ext cx="1292590" cy="861726"/>
      </dsp:txXfrm>
    </dsp:sp>
    <dsp:sp modelId="{C20BA910-EC9C-9244-BCB9-D70626B3CD7A}">
      <dsp:nvSpPr>
        <dsp:cNvPr id="0" name=""/>
        <dsp:cNvSpPr/>
      </dsp:nvSpPr>
      <dsp:spPr>
        <a:xfrm>
          <a:off x="5059" y="1598432"/>
          <a:ext cx="2595562" cy="10382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Out-of-Context Memory</a:t>
          </a:r>
        </a:p>
      </dsp:txBody>
      <dsp:txXfrm>
        <a:off x="524172" y="1598432"/>
        <a:ext cx="1557337" cy="1038225"/>
      </dsp:txXfrm>
    </dsp:sp>
    <dsp:sp modelId="{FE609B32-6639-5E44-AB0B-D419D47D7510}">
      <dsp:nvSpPr>
        <dsp:cNvPr id="0" name=""/>
        <dsp:cNvSpPr/>
      </dsp:nvSpPr>
      <dsp:spPr>
        <a:xfrm>
          <a:off x="2263198" y="1686681"/>
          <a:ext cx="2154316" cy="86172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KVP index in context</a:t>
          </a:r>
        </a:p>
      </dsp:txBody>
      <dsp:txXfrm>
        <a:off x="2694061" y="1686681"/>
        <a:ext cx="1292590" cy="861726"/>
      </dsp:txXfrm>
    </dsp:sp>
    <dsp:sp modelId="{51E9B481-DC71-0944-916A-0DB8FD6097D5}">
      <dsp:nvSpPr>
        <dsp:cNvPr id="0" name=""/>
        <dsp:cNvSpPr/>
      </dsp:nvSpPr>
      <dsp:spPr>
        <a:xfrm>
          <a:off x="4115911" y="1686681"/>
          <a:ext cx="2154316" cy="86172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Tools for agent to manipulate</a:t>
          </a:r>
        </a:p>
      </dsp:txBody>
      <dsp:txXfrm>
        <a:off x="4546774" y="1686681"/>
        <a:ext cx="1292590" cy="861726"/>
      </dsp:txXfrm>
    </dsp:sp>
    <dsp:sp modelId="{5E00FFF8-667D-294B-B38C-C263B30F9315}">
      <dsp:nvSpPr>
        <dsp:cNvPr id="0" name=""/>
        <dsp:cNvSpPr/>
      </dsp:nvSpPr>
      <dsp:spPr>
        <a:xfrm>
          <a:off x="5968623" y="1686681"/>
          <a:ext cx="2154316" cy="86172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Actual info out of context</a:t>
          </a:r>
        </a:p>
      </dsp:txBody>
      <dsp:txXfrm>
        <a:off x="6399486" y="1686681"/>
        <a:ext cx="1292590" cy="861726"/>
      </dsp:txXfrm>
    </dsp:sp>
    <dsp:sp modelId="{D1C710EA-98B8-F644-848F-58CDDA0ACE97}">
      <dsp:nvSpPr>
        <dsp:cNvPr id="0" name=""/>
        <dsp:cNvSpPr/>
      </dsp:nvSpPr>
      <dsp:spPr>
        <a:xfrm>
          <a:off x="5059" y="2782009"/>
          <a:ext cx="2595562" cy="10382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In-context memory</a:t>
          </a:r>
        </a:p>
      </dsp:txBody>
      <dsp:txXfrm>
        <a:off x="524172" y="2782009"/>
        <a:ext cx="1557337" cy="1038225"/>
      </dsp:txXfrm>
    </dsp:sp>
    <dsp:sp modelId="{4F177A34-D891-7548-AF94-95458EC5A548}">
      <dsp:nvSpPr>
        <dsp:cNvPr id="0" name=""/>
        <dsp:cNvSpPr/>
      </dsp:nvSpPr>
      <dsp:spPr>
        <a:xfrm>
          <a:off x="2263198" y="2870258"/>
          <a:ext cx="2154316" cy="86172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KVP with actual info</a:t>
          </a:r>
        </a:p>
      </dsp:txBody>
      <dsp:txXfrm>
        <a:off x="2694061" y="2870258"/>
        <a:ext cx="1292590" cy="861726"/>
      </dsp:txXfrm>
    </dsp:sp>
    <dsp:sp modelId="{A5DF0639-9354-FC4D-B5D7-4822E7CAA84F}">
      <dsp:nvSpPr>
        <dsp:cNvPr id="0" name=""/>
        <dsp:cNvSpPr/>
      </dsp:nvSpPr>
      <dsp:spPr>
        <a:xfrm>
          <a:off x="4115911" y="2870258"/>
          <a:ext cx="2154316" cy="86172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Tools to manipulate</a:t>
          </a:r>
        </a:p>
      </dsp:txBody>
      <dsp:txXfrm>
        <a:off x="4546774" y="2870258"/>
        <a:ext cx="1292590" cy="861726"/>
      </dsp:txXfrm>
    </dsp:sp>
    <dsp:sp modelId="{2C53F733-30BA-C641-B578-D9B1D54F1C54}">
      <dsp:nvSpPr>
        <dsp:cNvPr id="0" name=""/>
        <dsp:cNvSpPr/>
      </dsp:nvSpPr>
      <dsp:spPr>
        <a:xfrm>
          <a:off x="5059" y="3965585"/>
          <a:ext cx="2595562" cy="10382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Persistent Instructions</a:t>
          </a:r>
        </a:p>
      </dsp:txBody>
      <dsp:txXfrm>
        <a:off x="524172" y="3965585"/>
        <a:ext cx="1557337" cy="1038225"/>
      </dsp:txXfrm>
    </dsp:sp>
    <dsp:sp modelId="{238AB2C3-A92A-0644-87FD-1E3B859048BC}">
      <dsp:nvSpPr>
        <dsp:cNvPr id="0" name=""/>
        <dsp:cNvSpPr/>
      </dsp:nvSpPr>
      <dsp:spPr>
        <a:xfrm>
          <a:off x="2263198" y="4053834"/>
          <a:ext cx="2154316" cy="86172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Stored between sessions</a:t>
          </a:r>
        </a:p>
      </dsp:txBody>
      <dsp:txXfrm>
        <a:off x="2694061" y="4053834"/>
        <a:ext cx="1292590" cy="861726"/>
      </dsp:txXfrm>
    </dsp:sp>
    <dsp:sp modelId="{DD8EB356-EDA0-8F4B-8667-DF95D1E0E46C}">
      <dsp:nvSpPr>
        <dsp:cNvPr id="0" name=""/>
        <dsp:cNvSpPr/>
      </dsp:nvSpPr>
      <dsp:spPr>
        <a:xfrm>
          <a:off x="4115911" y="4053834"/>
          <a:ext cx="2154316" cy="86172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Tools to manipulate</a:t>
          </a:r>
        </a:p>
      </dsp:txBody>
      <dsp:txXfrm>
        <a:off x="4546774" y="4053834"/>
        <a:ext cx="1292590" cy="861726"/>
      </dsp:txXfrm>
    </dsp:sp>
    <dsp:sp modelId="{0D10A498-F26E-784F-BCDF-DE1E9A194738}">
      <dsp:nvSpPr>
        <dsp:cNvPr id="0" name=""/>
        <dsp:cNvSpPr/>
      </dsp:nvSpPr>
      <dsp:spPr>
        <a:xfrm>
          <a:off x="5968623" y="4053834"/>
          <a:ext cx="2154316" cy="86172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Self learning!</a:t>
          </a:r>
        </a:p>
      </dsp:txBody>
      <dsp:txXfrm>
        <a:off x="6399486" y="4053834"/>
        <a:ext cx="1292590" cy="8617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B12023-0867-034E-B6CE-C9B463933580}">
      <dsp:nvSpPr>
        <dsp:cNvPr id="0" name=""/>
        <dsp:cNvSpPr/>
      </dsp:nvSpPr>
      <dsp:spPr>
        <a:xfrm rot="16200000">
          <a:off x="-623981" y="626423"/>
          <a:ext cx="3649662" cy="239681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0" tIns="0" rIns="237551" bIns="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Basic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900" kern="120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900" kern="1200"/>
        </a:p>
      </dsp:txBody>
      <dsp:txXfrm rot="5400000">
        <a:off x="2443" y="729931"/>
        <a:ext cx="2396814" cy="2189798"/>
      </dsp:txXfrm>
    </dsp:sp>
    <dsp:sp modelId="{1DE1FC4F-8110-F241-A764-523367B3D3C8}">
      <dsp:nvSpPr>
        <dsp:cNvPr id="0" name=""/>
        <dsp:cNvSpPr/>
      </dsp:nvSpPr>
      <dsp:spPr>
        <a:xfrm rot="16200000">
          <a:off x="1952593" y="626423"/>
          <a:ext cx="3649662" cy="239681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0" tIns="0" rIns="237551" bIns="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Task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900" kern="120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900" kern="1200"/>
        </a:p>
      </dsp:txBody>
      <dsp:txXfrm rot="5400000">
        <a:off x="2579017" y="729931"/>
        <a:ext cx="2396814" cy="2189798"/>
      </dsp:txXfrm>
    </dsp:sp>
    <dsp:sp modelId="{11719D39-6B7D-CE41-80ED-70443CB85040}">
      <dsp:nvSpPr>
        <dsp:cNvPr id="0" name=""/>
        <dsp:cNvSpPr/>
      </dsp:nvSpPr>
      <dsp:spPr>
        <a:xfrm rot="16200000">
          <a:off x="4529169" y="626423"/>
          <a:ext cx="3649662" cy="239681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0" tIns="0" rIns="237551" bIns="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Research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900" kern="1200" dirty="0"/>
        </a:p>
      </dsp:txBody>
      <dsp:txXfrm rot="5400000">
        <a:off x="5155593" y="729931"/>
        <a:ext cx="2396814" cy="2189798"/>
      </dsp:txXfrm>
    </dsp:sp>
    <dsp:sp modelId="{C147F232-4F16-3F47-9CE8-064460189D8C}">
      <dsp:nvSpPr>
        <dsp:cNvPr id="0" name=""/>
        <dsp:cNvSpPr/>
      </dsp:nvSpPr>
      <dsp:spPr>
        <a:xfrm rot="16200000">
          <a:off x="7105744" y="626423"/>
          <a:ext cx="3649662" cy="239681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0" tIns="0" rIns="237551" bIns="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Universal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900" kern="1200" dirty="0"/>
            <a:t>Temporary</a:t>
          </a:r>
        </a:p>
      </dsp:txBody>
      <dsp:txXfrm rot="5400000">
        <a:off x="7732168" y="729931"/>
        <a:ext cx="2396814" cy="21897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09ACB2-69EE-2347-87CD-6CCFD560387E}" type="datetimeFigureOut">
              <a:rPr lang="en-CH" smtClean="0"/>
              <a:t>1/26/26</a:t>
            </a:fld>
            <a:endParaRPr lang="en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816CED-1010-044C-BCED-FAFBFD7FCF93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16298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EB540-8EAD-06C9-FE78-63691B6F37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Oneringai</a:t>
            </a:r>
            <a:r>
              <a:rPr lang="en-US" dirty="0"/>
              <a:t> library 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DDA0F-8ACD-E2A1-88E5-19E56124D2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 rule them all</a:t>
            </a:r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0848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29"/>
    </mc:Choice>
    <mc:Fallback xmlns="">
      <p:transition spd="slow" advTm="1282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9270D-BB47-F89A-E5E2-23EB39F42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0"/>
            <a:ext cx="10131425" cy="1456267"/>
          </a:xfrm>
        </p:spPr>
        <p:txBody>
          <a:bodyPr/>
          <a:lstStyle/>
          <a:p>
            <a:r>
              <a:rPr lang="en-US" dirty="0"/>
              <a:t>Context management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EE49DC0-0F92-0A42-BB29-FEF7A0DBA6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7252079"/>
              </p:ext>
            </p:extLst>
          </p:nvPr>
        </p:nvGraphicFramePr>
        <p:xfrm>
          <a:off x="508000" y="143933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93BF3A-F016-A65E-1F19-27DBB2D40B81}"/>
              </a:ext>
            </a:extLst>
          </p:cNvPr>
          <p:cNvSpPr txBox="1"/>
          <p:nvPr/>
        </p:nvSpPr>
        <p:spPr>
          <a:xfrm>
            <a:off x="10079421" y="793002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Plus “boring” components: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A1430C1-3A8E-5DD3-2227-F78006150433}"/>
              </a:ext>
            </a:extLst>
          </p:cNvPr>
          <p:cNvSpPr/>
          <p:nvPr/>
        </p:nvSpPr>
        <p:spPr>
          <a:xfrm>
            <a:off x="9637986" y="1797269"/>
            <a:ext cx="2238704" cy="115613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Chat history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D9067F-5615-CB6C-DA64-55A267E389C4}"/>
              </a:ext>
            </a:extLst>
          </p:cNvPr>
          <p:cNvSpPr/>
          <p:nvPr/>
        </p:nvSpPr>
        <p:spPr>
          <a:xfrm>
            <a:off x="9644993" y="3000995"/>
            <a:ext cx="2238704" cy="115613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Automatic Instructions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C956D0-9FFB-0F9B-ECA4-DDDD36B313CB}"/>
              </a:ext>
            </a:extLst>
          </p:cNvPr>
          <p:cNvSpPr/>
          <p:nvPr/>
        </p:nvSpPr>
        <p:spPr>
          <a:xfrm>
            <a:off x="9637986" y="4204721"/>
            <a:ext cx="2238704" cy="115613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System Prompt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9C0F70-904C-F537-C658-6E044F4530F1}"/>
              </a:ext>
            </a:extLst>
          </p:cNvPr>
          <p:cNvSpPr/>
          <p:nvPr/>
        </p:nvSpPr>
        <p:spPr>
          <a:xfrm>
            <a:off x="9637986" y="5408447"/>
            <a:ext cx="2238704" cy="115613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Tool Descriptions</a:t>
            </a:r>
          </a:p>
        </p:txBody>
      </p:sp>
    </p:spTree>
    <p:extLst>
      <p:ext uri="{BB962C8B-B14F-4D97-AF65-F5344CB8AC3E}">
        <p14:creationId xmlns:p14="http://schemas.microsoft.com/office/powerpoint/2010/main" val="2068959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4C619-FE50-CB93-BA00-035678D56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Compaction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075A47-C532-0BF2-0523-D339D0C57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960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E91F6-0013-822F-8C02-E7AE48882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types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0B03CF3-97CF-6C9D-E850-73C74E91BC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827169"/>
              </p:ext>
            </p:extLst>
          </p:nvPr>
        </p:nvGraphicFramePr>
        <p:xfrm>
          <a:off x="685800" y="2141538"/>
          <a:ext cx="10131425" cy="3649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042052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103410</TotalTime>
  <Words>78</Words>
  <Application>Microsoft Macintosh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Celestial</vt:lpstr>
      <vt:lpstr>Oneringai library </vt:lpstr>
      <vt:lpstr>Context management</vt:lpstr>
      <vt:lpstr>Compaction strategies</vt:lpstr>
      <vt:lpstr>Agent types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AGI to rule the world</dc:title>
  <dc:creator>Anton Antich</dc:creator>
  <cp:lastModifiedBy>Anton Antic</cp:lastModifiedBy>
  <cp:revision>16</cp:revision>
  <dcterms:created xsi:type="dcterms:W3CDTF">2023-12-04T17:06:15Z</dcterms:created>
  <dcterms:modified xsi:type="dcterms:W3CDTF">2026-02-18T16:34:26Z</dcterms:modified>
</cp:coreProperties>
</file>